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  <p:sldMasterId id="2147483672" r:id="rId2"/>
    <p:sldMasterId id="2147483673" r:id="rId3"/>
    <p:sldMasterId id="2147483674" r:id="rId4"/>
    <p:sldMasterId id="2147483693" r:id="rId5"/>
  </p:sldMasterIdLst>
  <p:notesMasterIdLst>
    <p:notesMasterId r:id="rId27"/>
  </p:notesMasterIdLst>
  <p:sldIdLst>
    <p:sldId id="256" r:id="rId6"/>
    <p:sldId id="257" r:id="rId7"/>
    <p:sldId id="258" r:id="rId8"/>
    <p:sldId id="313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9" r:id="rId19"/>
    <p:sldId id="268" r:id="rId20"/>
    <p:sldId id="270" r:id="rId21"/>
    <p:sldId id="271" r:id="rId22"/>
    <p:sldId id="273" r:id="rId23"/>
    <p:sldId id="274" r:id="rId24"/>
    <p:sldId id="275" r:id="rId25"/>
    <p:sldId id="272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5ADE"/>
    <a:srgbClr val="F343DA"/>
    <a:srgbClr val="F24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0"/>
  </p:normalViewPr>
  <p:slideViewPr>
    <p:cSldViewPr snapToGrid="0">
      <p:cViewPr>
        <p:scale>
          <a:sx n="73" d="100"/>
          <a:sy n="73" d="100"/>
        </p:scale>
        <p:origin x="59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ca3fd889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ca3fd889d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cca3fd889d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ca3fd889d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cca3fd88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ca3fd889d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cca3fd889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ca3fd889d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cca3fd889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e677c7e0c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ce677c7e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e677c7e0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ce677c7e0c_2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ce677c7e0c_2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e677c7e0c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e677c7e0c_2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ce677c7e0c_2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bf3be9e3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ccbf3be9e3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cbf3be9e3_2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ccbf3be9e3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ts slide layout">
  <p:cSld name="9_Contents slide layou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/>
          <p:nvPr/>
        </p:nvSpPr>
        <p:spPr>
          <a:xfrm>
            <a:off x="3397776" y="2717708"/>
            <a:ext cx="8794226" cy="2404870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13"/>
          <p:cNvGrpSpPr/>
          <p:nvPr/>
        </p:nvGrpSpPr>
        <p:grpSpPr>
          <a:xfrm>
            <a:off x="733478" y="1571013"/>
            <a:ext cx="2664296" cy="4683693"/>
            <a:chOff x="445712" y="1449040"/>
            <a:chExt cx="2113018" cy="3924176"/>
          </a:xfrm>
        </p:grpSpPr>
        <p:sp>
          <p:nvSpPr>
            <p:cNvPr id="40" name="Google Shape;40;p13"/>
            <p:cNvSpPr/>
            <p:nvPr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3"/>
            <p:cNvSpPr/>
            <p:nvPr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13"/>
            <p:cNvGrpSpPr/>
            <p:nvPr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43" name="Google Shape;43;p13"/>
              <p:cNvSpPr/>
              <p:nvPr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w="12700" cap="flat" cmpd="sng">
                <a:solidFill>
                  <a:srgbClr val="26262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13"/>
              <p:cNvSpPr/>
              <p:nvPr/>
            </p:nvSpPr>
            <p:spPr>
              <a:xfrm>
                <a:off x="1634225" y="5796647"/>
                <a:ext cx="142969" cy="144016"/>
              </a:xfrm>
              <a:prstGeom prst="roundRect">
                <a:avLst>
                  <a:gd name="adj" fmla="val 16667"/>
                </a:avLst>
              </a:prstGeom>
              <a:solidFill>
                <a:srgbClr val="737373"/>
              </a:solidFill>
              <a:ln w="9525" cap="flat" cmpd="sng">
                <a:solidFill>
                  <a:srgbClr val="B0B0B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" name="Google Shape;45;p13"/>
          <p:cNvSpPr>
            <a:spLocks noGrp="1"/>
          </p:cNvSpPr>
          <p:nvPr>
            <p:ph type="pic" idx="2"/>
          </p:nvPr>
        </p:nvSpPr>
        <p:spPr>
          <a:xfrm>
            <a:off x="921396" y="1982583"/>
            <a:ext cx="2288460" cy="37530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lide layout">
  <p:cSld name="Image slide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>
            <a:spLocks noGrp="1"/>
          </p:cNvSpPr>
          <p:nvPr>
            <p:ph type="pic" idx="2"/>
          </p:nvPr>
        </p:nvSpPr>
        <p:spPr>
          <a:xfrm>
            <a:off x="478972" y="0"/>
            <a:ext cx="512934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 slide layout">
  <p:cSld name="3_Image slide layou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/>
          <p:nvPr/>
        </p:nvSpPr>
        <p:spPr>
          <a:xfrm rot="10800000">
            <a:off x="5119026" y="0"/>
            <a:ext cx="7072972" cy="6858000"/>
          </a:xfrm>
          <a:custGeom>
            <a:avLst/>
            <a:gdLst/>
            <a:ahLst/>
            <a:cxnLst/>
            <a:rect l="l" t="t" r="r" b="b"/>
            <a:pathLst>
              <a:path w="7072972" h="6858000" extrusionOk="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7"/>
          <p:cNvSpPr>
            <a:spLocks noGrp="1"/>
          </p:cNvSpPr>
          <p:nvPr>
            <p:ph type="pic" idx="2"/>
          </p:nvPr>
        </p:nvSpPr>
        <p:spPr>
          <a:xfrm>
            <a:off x="2" y="0"/>
            <a:ext cx="707297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ontents slide layout">
  <p:cSld name="15_Contents slide layou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9"/>
          <p:cNvGrpSpPr/>
          <p:nvPr/>
        </p:nvGrpSpPr>
        <p:grpSpPr>
          <a:xfrm>
            <a:off x="3095065" y="1780189"/>
            <a:ext cx="6001870" cy="3297621"/>
            <a:chOff x="-548507" y="477868"/>
            <a:chExt cx="11570450" cy="6357177"/>
          </a:xfrm>
        </p:grpSpPr>
        <p:sp>
          <p:nvSpPr>
            <p:cNvPr id="57" name="Google Shape;57;p19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/>
              <a:ahLst/>
              <a:cxnLst/>
              <a:rect l="l" t="t" r="r" b="b"/>
              <a:pathLst>
                <a:path w="1657350" h="57150" extrusionOk="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9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/>
              <a:ahLst/>
              <a:cxnLst/>
              <a:rect l="l" t="t" r="r" b="b"/>
              <a:pathLst>
                <a:path w="1314450" h="857250" extrusionOk="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9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/>
              <a:ahLst/>
              <a:cxnLst/>
              <a:rect l="l" t="t" r="r" b="b"/>
              <a:pathLst>
                <a:path w="1200150" h="733425" extrusionOk="0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9"/>
            <p:cNvSpPr/>
            <p:nvPr/>
          </p:nvSpPr>
          <p:spPr>
            <a:xfrm>
              <a:off x="-548507" y="6164484"/>
              <a:ext cx="11570450" cy="460187"/>
            </a:xfrm>
            <a:custGeom>
              <a:avLst/>
              <a:gdLst/>
              <a:ahLst/>
              <a:cxnLst/>
              <a:rect l="l" t="t" r="r" b="b"/>
              <a:pathLst>
                <a:path w="1676400" h="66675" extrusionOk="0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9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/>
              <a:ahLst/>
              <a:cxnLst/>
              <a:rect l="l" t="t" r="r" b="b"/>
              <a:pathLst>
                <a:path w="1618413" h="184076" extrusionOk="0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" name="Google Shape;62;p19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63" name="Google Shape;63;p19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9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Google Shape;65;p19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66" name="Google Shape;66;p19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9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" name="Google Shape;68;p19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/>
              <a:ahLst/>
              <a:cxnLst/>
              <a:rect l="l" t="t" r="r" b="b"/>
              <a:pathLst>
                <a:path w="3976489" h="4035268" extrusionOk="0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19"/>
          <p:cNvSpPr>
            <a:spLocks noGrp="1"/>
          </p:cNvSpPr>
          <p:nvPr>
            <p:ph type="pic" idx="2"/>
          </p:nvPr>
        </p:nvSpPr>
        <p:spPr>
          <a:xfrm>
            <a:off x="3909754" y="1947860"/>
            <a:ext cx="4372493" cy="26694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ontents slide layout">
  <p:cSld name="17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3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3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3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3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3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3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3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s slide layout">
  <p:cSld name="1_Contents slide layou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 layout">
  <p:cSld name="Section Break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16312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88842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5879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2918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20712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3241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 slide layout">
  <p:cSld name="3_Agenda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315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5763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58483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61437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01809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95124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7500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 slide layout">
  <p:cSld name="3_Agenda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3477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ontents slide layout">
  <p:cSld name="17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6458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7379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 layout">
  <p:cSld name="Section Break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2803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5966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794966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566832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1270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6685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75458041-BCC9-4D92-9490-8AF60C0098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E26C6D06-6A68-4FCA-8E86-84C6A4BCE96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03313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7EA72833-AD93-4833-9A2D-CEDAD0BA74B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01102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3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974C75D-D81B-497C-9C4E-F1BB2C01057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16308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4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4537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4">
            <a:extLst>
              <a:ext uri="{FF2B5EF4-FFF2-40B4-BE49-F238E27FC236}">
                <a16:creationId xmlns:a16="http://schemas.microsoft.com/office/drawing/2014/main" id="{A769A459-AF04-45A7-80CE-4E8DC5AC49C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4943" y="448887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그림 개체 틀 15">
            <a:extLst>
              <a:ext uri="{FF2B5EF4-FFF2-40B4-BE49-F238E27FC236}">
                <a16:creationId xmlns:a16="http://schemas.microsoft.com/office/drawing/2014/main" id="{DFE4068D-B3EC-469A-9F6F-A76002F6DB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53743" y="2009396"/>
            <a:ext cx="2825140" cy="2825140"/>
          </a:xfrm>
          <a:custGeom>
            <a:avLst/>
            <a:gdLst>
              <a:gd name="connsiteX0" fmla="*/ 1412571 w 2825140"/>
              <a:gd name="connsiteY0" fmla="*/ 0 h 2825140"/>
              <a:gd name="connsiteX1" fmla="*/ 2825140 w 2825140"/>
              <a:gd name="connsiteY1" fmla="*/ 1412570 h 2825140"/>
              <a:gd name="connsiteX2" fmla="*/ 1412571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1" y="0"/>
                </a:moveTo>
                <a:lnTo>
                  <a:pt x="2825140" y="1412570"/>
                </a:lnTo>
                <a:lnTo>
                  <a:pt x="1412571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그림 개체 틀 16">
            <a:extLst>
              <a:ext uri="{FF2B5EF4-FFF2-40B4-BE49-F238E27FC236}">
                <a16:creationId xmlns:a16="http://schemas.microsoft.com/office/drawing/2014/main" id="{5C5441D4-AB74-4B7F-B4AC-DD976BF778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2543" y="448886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9EB123B0-D633-4FA6-9EA7-8A395458C6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06298" y="3569906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E9F876-6862-4E0C-A11E-9C7D17FE10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70034" y="14068"/>
            <a:ext cx="3421966" cy="6843932"/>
          </a:xfrm>
          <a:custGeom>
            <a:avLst/>
            <a:gdLst>
              <a:gd name="connsiteX0" fmla="*/ 3421966 w 3421966"/>
              <a:gd name="connsiteY0" fmla="*/ 0 h 6843932"/>
              <a:gd name="connsiteX1" fmla="*/ 3421966 w 3421966"/>
              <a:gd name="connsiteY1" fmla="*/ 6843932 h 6843932"/>
              <a:gd name="connsiteX2" fmla="*/ 0 w 3421966"/>
              <a:gd name="connsiteY2" fmla="*/ 3421966 h 684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1966" h="6843932">
                <a:moveTo>
                  <a:pt x="3421966" y="0"/>
                </a:moveTo>
                <a:lnTo>
                  <a:pt x="3421966" y="6843932"/>
                </a:lnTo>
                <a:lnTo>
                  <a:pt x="0" y="34219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7500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09433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>
            <a:off x="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A64BFEB-701F-4523-9B1A-D0CE644C53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923314" cy="6858000"/>
          </a:xfrm>
          <a:custGeom>
            <a:avLst/>
            <a:gdLst>
              <a:gd name="connsiteX0" fmla="*/ 0 w 6923314"/>
              <a:gd name="connsiteY0" fmla="*/ 0 h 6858000"/>
              <a:gd name="connsiteX1" fmla="*/ 5208814 w 6923314"/>
              <a:gd name="connsiteY1" fmla="*/ 0 h 6858000"/>
              <a:gd name="connsiteX2" fmla="*/ 6923314 w 6923314"/>
              <a:gd name="connsiteY2" fmla="*/ 6858000 h 6858000"/>
              <a:gd name="connsiteX3" fmla="*/ 1305197 w 6923314"/>
              <a:gd name="connsiteY3" fmla="*/ 6858000 h 6858000"/>
              <a:gd name="connsiteX4" fmla="*/ 0 w 6923314"/>
              <a:gd name="connsiteY4" fmla="*/ 16372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0" y="0"/>
                </a:moveTo>
                <a:lnTo>
                  <a:pt x="5208814" y="0"/>
                </a:lnTo>
                <a:lnTo>
                  <a:pt x="6923314" y="6858000"/>
                </a:lnTo>
                <a:lnTo>
                  <a:pt x="1305197" y="6858000"/>
                </a:lnTo>
                <a:lnTo>
                  <a:pt x="0" y="16372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16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aam slide layout">
  <p:cSld name="4_Taam slide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7"/>
          <p:cNvSpPr>
            <a:spLocks noGrp="1"/>
          </p:cNvSpPr>
          <p:nvPr>
            <p:ph type="pic" idx="2"/>
          </p:nvPr>
        </p:nvSpPr>
        <p:spPr>
          <a:xfrm>
            <a:off x="905524" y="1837041"/>
            <a:ext cx="2268000" cy="1986288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7"/>
          <p:cNvSpPr>
            <a:spLocks noGrp="1"/>
          </p:cNvSpPr>
          <p:nvPr>
            <p:ph type="pic" idx="3"/>
          </p:nvPr>
        </p:nvSpPr>
        <p:spPr>
          <a:xfrm>
            <a:off x="3603313" y="1837041"/>
            <a:ext cx="2268000" cy="1986288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7"/>
          <p:cNvSpPr>
            <a:spLocks noGrp="1"/>
          </p:cNvSpPr>
          <p:nvPr>
            <p:ph type="pic" idx="4"/>
          </p:nvPr>
        </p:nvSpPr>
        <p:spPr>
          <a:xfrm>
            <a:off x="6301102" y="1837041"/>
            <a:ext cx="2268000" cy="1986288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7"/>
          <p:cNvSpPr>
            <a:spLocks noGrp="1"/>
          </p:cNvSpPr>
          <p:nvPr>
            <p:ph type="pic" idx="5"/>
          </p:nvPr>
        </p:nvSpPr>
        <p:spPr>
          <a:xfrm>
            <a:off x="9016308" y="1837041"/>
            <a:ext cx="2268000" cy="1986288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9702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DDBCD3-13D8-4B61-A324-65F1C4F838CB}"/>
              </a:ext>
            </a:extLst>
          </p:cNvPr>
          <p:cNvSpPr/>
          <p:nvPr userDrawn="1"/>
        </p:nvSpPr>
        <p:spPr>
          <a:xfrm>
            <a:off x="3397776" y="2717708"/>
            <a:ext cx="8794226" cy="240487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7C1F53F-D199-4227-A23E-2B5F143EB982}"/>
              </a:ext>
            </a:extLst>
          </p:cNvPr>
          <p:cNvGrpSpPr/>
          <p:nvPr userDrawn="1"/>
        </p:nvGrpSpPr>
        <p:grpSpPr>
          <a:xfrm>
            <a:off x="733478" y="1571013"/>
            <a:ext cx="2664296" cy="4683693"/>
            <a:chOff x="445712" y="1449040"/>
            <a:chExt cx="2113018" cy="3924176"/>
          </a:xfrm>
        </p:grpSpPr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4B09402C-7E86-41C9-8E37-9EF71EDF1056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DF11FE-4210-4E1A-AAC1-AD2FF969D36A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E578CC1-F58F-4C71-AB27-A73396D54EA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7">
                <a:extLst>
                  <a:ext uri="{FF2B5EF4-FFF2-40B4-BE49-F238E27FC236}">
                    <a16:creationId xmlns:a16="http://schemas.microsoft.com/office/drawing/2014/main" id="{FF38739C-F2ED-4F4B-9A89-B33A3B4C6A37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8">
                <a:extLst>
                  <a:ext uri="{FF2B5EF4-FFF2-40B4-BE49-F238E27FC236}">
                    <a16:creationId xmlns:a16="http://schemas.microsoft.com/office/drawing/2014/main" id="{42258DA3-8567-4D16-9190-D371531398A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BFDD25E-3936-4728-A24A-3CD8211A0ED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21396" y="198258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ED7D35-2C36-4F32-8052-655C68EBBC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624971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3045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972" y="0"/>
            <a:ext cx="512934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2579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6712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8262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35323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4EA604A-1015-4952-8EE1-CCE52EC0E000}"/>
              </a:ext>
            </a:extLst>
          </p:cNvPr>
          <p:cNvGrpSpPr/>
          <p:nvPr userDrawn="1"/>
        </p:nvGrpSpPr>
        <p:grpSpPr>
          <a:xfrm>
            <a:off x="3095065" y="1780189"/>
            <a:ext cx="6001870" cy="3297621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9EEB588-97F3-4BF3-B3B2-294329E14315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9AC13C8-EB64-4309-9F83-DE884AB194A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A07D5B-242A-465B-B3D3-285BCC724958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5AF579-3200-4645-9B4A-C34A0B00A82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BBA6078-E1D1-4C14-AE2A-562D309320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0F2DB06-6191-4D99-A246-B0F044EEB6D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0B2AB32-6E87-4708-AD26-26A3474DFD6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4A0B59C-D502-416F-87A9-4FFE2F84014E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EDAEF2E-9E44-473D-B13F-ABD8FD19648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7A63B6A-A2C7-42FA-A975-B2C3DBEA0A1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25CD56A-8303-4E00-957E-0BF842A3B05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42D482D-A042-4240-A15D-1E65B56B30D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36F31BD-D2C3-4C53-B8E6-33C74563614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909754" y="1947860"/>
            <a:ext cx="4372493" cy="26694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9D8BBD3D-237B-4299-A310-B537C2DF7C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789860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4507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8714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Image slide layout">
  <p:cSld name="9_Image slide 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>
            <a:spLocks noGrp="1"/>
          </p:cNvSpPr>
          <p:nvPr>
            <p:ph type="pic" idx="2"/>
          </p:nvPr>
        </p:nvSpPr>
        <p:spPr>
          <a:xfrm>
            <a:off x="4074943" y="448887"/>
            <a:ext cx="2825140" cy="28251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8"/>
          <p:cNvSpPr>
            <a:spLocks noGrp="1"/>
          </p:cNvSpPr>
          <p:nvPr>
            <p:ph type="pic" idx="3"/>
          </p:nvPr>
        </p:nvSpPr>
        <p:spPr>
          <a:xfrm>
            <a:off x="5653743" y="2009396"/>
            <a:ext cx="2825140" cy="28251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8"/>
          <p:cNvSpPr>
            <a:spLocks noGrp="1"/>
          </p:cNvSpPr>
          <p:nvPr>
            <p:ph type="pic" idx="4"/>
          </p:nvPr>
        </p:nvSpPr>
        <p:spPr>
          <a:xfrm>
            <a:off x="7232543" y="448886"/>
            <a:ext cx="2825140" cy="28251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>
            <a:spLocks noGrp="1"/>
          </p:cNvSpPr>
          <p:nvPr>
            <p:ph type="pic" idx="5"/>
          </p:nvPr>
        </p:nvSpPr>
        <p:spPr>
          <a:xfrm>
            <a:off x="7206298" y="3569906"/>
            <a:ext cx="2825140" cy="28251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>
            <a:spLocks noGrp="1"/>
          </p:cNvSpPr>
          <p:nvPr>
            <p:ph type="pic" idx="6"/>
          </p:nvPr>
        </p:nvSpPr>
        <p:spPr>
          <a:xfrm>
            <a:off x="8770034" y="14068"/>
            <a:ext cx="3421966" cy="68439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581168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628207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ontents slide layout">
  <p:cSld name="18_Contents slide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11"/>
          <p:cNvGrpSpPr/>
          <p:nvPr/>
        </p:nvGrpSpPr>
        <p:grpSpPr>
          <a:xfrm>
            <a:off x="0" y="477136"/>
            <a:ext cx="11704320" cy="5935130"/>
            <a:chOff x="-161213" y="477136"/>
            <a:chExt cx="11704320" cy="5935130"/>
          </a:xfrm>
        </p:grpSpPr>
        <p:cxnSp>
          <p:nvCxnSpPr>
            <p:cNvPr id="32" name="Google Shape;32;p11"/>
            <p:cNvCxnSpPr/>
            <p:nvPr/>
          </p:nvCxnSpPr>
          <p:spPr>
            <a:xfrm rot="10800000">
              <a:off x="-161213" y="477136"/>
              <a:ext cx="11704320" cy="0"/>
            </a:xfrm>
            <a:prstGeom prst="straightConnector1">
              <a:avLst/>
            </a:prstGeom>
            <a:noFill/>
            <a:ln w="444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" name="Google Shape;33;p11"/>
            <p:cNvCxnSpPr/>
            <p:nvPr/>
          </p:nvCxnSpPr>
          <p:spPr>
            <a:xfrm rot="10800000">
              <a:off x="11543107" y="477136"/>
              <a:ext cx="0" cy="5935130"/>
            </a:xfrm>
            <a:prstGeom prst="straightConnector1">
              <a:avLst/>
            </a:prstGeom>
            <a:noFill/>
            <a:ln w="444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" name="Google Shape;34;p11"/>
            <p:cNvCxnSpPr/>
            <p:nvPr/>
          </p:nvCxnSpPr>
          <p:spPr>
            <a:xfrm flipH="1">
              <a:off x="-161213" y="6392850"/>
              <a:ext cx="11704320" cy="13272"/>
            </a:xfrm>
            <a:prstGeom prst="straightConnector1">
              <a:avLst/>
            </a:prstGeom>
            <a:noFill/>
            <a:ln w="444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5" name="Google Shape;35;p11"/>
          <p:cNvSpPr>
            <a:spLocks noGrp="1"/>
          </p:cNvSpPr>
          <p:nvPr>
            <p:ph type="pic" idx="2"/>
          </p:nvPr>
        </p:nvSpPr>
        <p:spPr>
          <a:xfrm>
            <a:off x="0" y="0"/>
            <a:ext cx="692331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46674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4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CR4fGfQtBIFMe4g4uRLxTpctXqHGXaHs/view?usp=shar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B43yNY83tYIic2vDRZ7FwuMsteetQukl/view?usp=shar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iqw6sVW2c5GK9olLyRkYCElC4_axB6aR/view?usp=shar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drive.google.com/file/d/1BC8xrCkylkNOUnvW7CH0EK0C6ZlTDRLi/vie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JO4j5z3kNcNk_rToZk0ufVdZFT6BHfDd/view?usp=shar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lean-frame.herokuapp.co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lean-frame.herokuapp.com/" TargetMode="Externa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 txBox="1"/>
          <p:nvPr/>
        </p:nvSpPr>
        <p:spPr>
          <a:xfrm>
            <a:off x="527000" y="1660275"/>
            <a:ext cx="8304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Internship W</a:t>
            </a:r>
            <a:r>
              <a:rPr lang="en-US" sz="6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eb </a:t>
            </a:r>
            <a:r>
              <a:rPr lang="en-US" sz="6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Portal</a:t>
            </a:r>
            <a:endParaRPr sz="6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7"/>
          <p:cNvSpPr txBox="1"/>
          <p:nvPr/>
        </p:nvSpPr>
        <p:spPr>
          <a:xfrm>
            <a:off x="3978175" y="2674700"/>
            <a:ext cx="33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~ by Clean Frame</a:t>
            </a:r>
            <a:endParaRPr sz="18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>
            <a:hlinkClick r:id="rId3"/>
          </p:cNvPr>
          <p:cNvSpPr txBox="1"/>
          <p:nvPr/>
        </p:nvSpPr>
        <p:spPr>
          <a:xfrm>
            <a:off x="6900573" y="1468445"/>
            <a:ext cx="47771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accent1"/>
                </a:solidFill>
              </a:rPr>
              <a:t>Use Cases</a:t>
            </a:r>
            <a:endParaRPr sz="48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51;p29">
            <a:extLst>
              <a:ext uri="{FF2B5EF4-FFF2-40B4-BE49-F238E27FC236}">
                <a16:creationId xmlns:a16="http://schemas.microsoft.com/office/drawing/2014/main" id="{6388623A-7A9C-4995-8D82-04EE974D0F02}"/>
              </a:ext>
            </a:extLst>
          </p:cNvPr>
          <p:cNvSpPr/>
          <p:nvPr/>
        </p:nvSpPr>
        <p:spPr>
          <a:xfrm>
            <a:off x="66107" y="101249"/>
            <a:ext cx="364461" cy="559983"/>
          </a:xfrm>
          <a:prstGeom prst="rect">
            <a:avLst/>
          </a:prstGeom>
          <a:noFill/>
          <a:ln w="254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52;p29">
            <a:extLst>
              <a:ext uri="{FF2B5EF4-FFF2-40B4-BE49-F238E27FC236}">
                <a16:creationId xmlns:a16="http://schemas.microsoft.com/office/drawing/2014/main" id="{206E41C0-537B-4509-8BFC-261C7E74C6E3}"/>
              </a:ext>
            </a:extLst>
          </p:cNvPr>
          <p:cNvSpPr txBox="1"/>
          <p:nvPr/>
        </p:nvSpPr>
        <p:spPr>
          <a:xfrm>
            <a:off x="90116" y="150409"/>
            <a:ext cx="316443" cy="46166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36"/>
          <p:cNvGrpSpPr/>
          <p:nvPr/>
        </p:nvGrpSpPr>
        <p:grpSpPr>
          <a:xfrm>
            <a:off x="2422425" y="3033375"/>
            <a:ext cx="7039208" cy="926135"/>
            <a:chOff x="1998209" y="2708915"/>
            <a:chExt cx="6303016" cy="1512305"/>
          </a:xfrm>
        </p:grpSpPr>
        <p:sp>
          <p:nvSpPr>
            <p:cNvPr id="274" name="Google Shape;274;p36"/>
            <p:cNvSpPr/>
            <p:nvPr/>
          </p:nvSpPr>
          <p:spPr>
            <a:xfrm>
              <a:off x="1998209" y="2708915"/>
              <a:ext cx="1875000" cy="15123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3489974" y="2708920"/>
              <a:ext cx="1875000" cy="15123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 w="317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4971302" y="2708920"/>
              <a:ext cx="1875000" cy="15123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 w="3175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6426225" y="2708920"/>
              <a:ext cx="1875000" cy="15123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 w="3175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36"/>
          <p:cNvSpPr txBox="1"/>
          <p:nvPr/>
        </p:nvSpPr>
        <p:spPr>
          <a:xfrm>
            <a:off x="4370225" y="4295923"/>
            <a:ext cx="2044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</a:rPr>
              <a:t>For the Implementation and Understanding simplicity we categorized these 43 uses cases into 24 use cases.</a:t>
            </a:r>
            <a:endParaRPr sz="1500">
              <a:solidFill>
                <a:srgbClr val="3F3F3F"/>
              </a:solidFill>
            </a:endParaRPr>
          </a:p>
        </p:txBody>
      </p:sp>
      <p:sp>
        <p:nvSpPr>
          <p:cNvPr id="279" name="Google Shape;279;p36"/>
          <p:cNvSpPr txBox="1"/>
          <p:nvPr/>
        </p:nvSpPr>
        <p:spPr>
          <a:xfrm>
            <a:off x="8077555" y="4252675"/>
            <a:ext cx="204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</a:rPr>
              <a:t>Some of these have been listed on next slide</a:t>
            </a:r>
            <a:endParaRPr sz="1500">
              <a:solidFill>
                <a:srgbClr val="3F3F3F"/>
              </a:solidFill>
            </a:endParaRPr>
          </a:p>
        </p:txBody>
      </p:sp>
      <p:cxnSp>
        <p:nvCxnSpPr>
          <p:cNvPr id="280" name="Google Shape;280;p36"/>
          <p:cNvCxnSpPr/>
          <p:nvPr/>
        </p:nvCxnSpPr>
        <p:spPr>
          <a:xfrm rot="10800000" flipH="1">
            <a:off x="4114800" y="4099675"/>
            <a:ext cx="1012200" cy="805800"/>
          </a:xfrm>
          <a:prstGeom prst="bentConnector3">
            <a:avLst>
              <a:gd name="adj1" fmla="val -22318"/>
            </a:avLst>
          </a:prstGeom>
          <a:noFill/>
          <a:ln w="254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281" name="Google Shape;281;p36"/>
          <p:cNvCxnSpPr/>
          <p:nvPr/>
        </p:nvCxnSpPr>
        <p:spPr>
          <a:xfrm rot="10800000">
            <a:off x="8174367" y="4099634"/>
            <a:ext cx="2038800" cy="520800"/>
          </a:xfrm>
          <a:prstGeom prst="bentConnector3">
            <a:avLst>
              <a:gd name="adj1" fmla="val -25217"/>
            </a:avLst>
          </a:prstGeom>
          <a:noFill/>
          <a:ln w="25400" cap="flat" cmpd="sng">
            <a:solidFill>
              <a:schemeClr val="accent4">
                <a:alpha val="69803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282" name="Google Shape;282;p36"/>
          <p:cNvSpPr txBox="1"/>
          <p:nvPr/>
        </p:nvSpPr>
        <p:spPr>
          <a:xfrm>
            <a:off x="954148" y="2215014"/>
            <a:ext cx="204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3F3F3F"/>
                </a:solidFill>
              </a:rPr>
              <a:t>Basically we have 43 Use cases</a:t>
            </a:r>
            <a:endParaRPr sz="15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p36"/>
          <p:cNvCxnSpPr/>
          <p:nvPr/>
        </p:nvCxnSpPr>
        <p:spPr>
          <a:xfrm>
            <a:off x="911028" y="1982699"/>
            <a:ext cx="2542200" cy="854100"/>
          </a:xfrm>
          <a:prstGeom prst="bentConnector3">
            <a:avLst>
              <a:gd name="adj1" fmla="val -6919"/>
            </a:avLst>
          </a:prstGeom>
          <a:noFill/>
          <a:ln w="25400" cap="flat" cmpd="sng">
            <a:solidFill>
              <a:schemeClr val="accent1">
                <a:alpha val="69803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284" name="Google Shape;284;p36"/>
          <p:cNvSpPr txBox="1"/>
          <p:nvPr/>
        </p:nvSpPr>
        <p:spPr>
          <a:xfrm>
            <a:off x="6318223" y="1800600"/>
            <a:ext cx="2871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solidFill>
                  <a:schemeClr val="dk1"/>
                </a:solidFill>
              </a:rPr>
              <a:t>Details of these all 24 categories have been discussed in the </a:t>
            </a:r>
            <a:r>
              <a:rPr lang="en-US" sz="15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Requirement Specifications Document</a:t>
            </a:r>
            <a:r>
              <a:rPr lang="en-US" sz="1500" dirty="0">
                <a:solidFill>
                  <a:schemeClr val="dk1"/>
                </a:solidFill>
              </a:rPr>
              <a:t>.</a:t>
            </a:r>
            <a:endParaRPr sz="15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36"/>
          <p:cNvCxnSpPr/>
          <p:nvPr/>
        </p:nvCxnSpPr>
        <p:spPr>
          <a:xfrm rot="10800000" flipH="1">
            <a:off x="6497636" y="1982834"/>
            <a:ext cx="2755800" cy="926100"/>
          </a:xfrm>
          <a:prstGeom prst="bentConnector3">
            <a:avLst>
              <a:gd name="adj1" fmla="val 117005"/>
            </a:avLst>
          </a:prstGeom>
          <a:noFill/>
          <a:ln w="25400" cap="flat" cmpd="sng">
            <a:solidFill>
              <a:schemeClr val="accent3">
                <a:alpha val="69803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15" name="Google Shape;151;p29">
            <a:extLst>
              <a:ext uri="{FF2B5EF4-FFF2-40B4-BE49-F238E27FC236}">
                <a16:creationId xmlns:a16="http://schemas.microsoft.com/office/drawing/2014/main" id="{38D07FC9-5B43-4C09-BA35-226C3F290CD5}"/>
              </a:ext>
            </a:extLst>
          </p:cNvPr>
          <p:cNvSpPr/>
          <p:nvPr/>
        </p:nvSpPr>
        <p:spPr>
          <a:xfrm>
            <a:off x="66107" y="101249"/>
            <a:ext cx="364461" cy="559983"/>
          </a:xfrm>
          <a:prstGeom prst="rect">
            <a:avLst/>
          </a:prstGeom>
          <a:noFill/>
          <a:ln w="254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52;p29">
            <a:extLst>
              <a:ext uri="{FF2B5EF4-FFF2-40B4-BE49-F238E27FC236}">
                <a16:creationId xmlns:a16="http://schemas.microsoft.com/office/drawing/2014/main" id="{AC7EB109-B302-4874-85C7-52402D7C6B92}"/>
              </a:ext>
            </a:extLst>
          </p:cNvPr>
          <p:cNvSpPr txBox="1"/>
          <p:nvPr/>
        </p:nvSpPr>
        <p:spPr>
          <a:xfrm>
            <a:off x="90116" y="150409"/>
            <a:ext cx="316443" cy="46166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>
            <a:spLocks noGrp="1"/>
          </p:cNvSpPr>
          <p:nvPr>
            <p:ph type="pic" idx="2"/>
          </p:nvPr>
        </p:nvSpPr>
        <p:spPr>
          <a:xfrm>
            <a:off x="9659250" y="5320494"/>
            <a:ext cx="2268000" cy="724200"/>
          </a:xfrm>
          <a:prstGeom prst="roundRect">
            <a:avLst>
              <a:gd name="adj" fmla="val 16667"/>
            </a:avLst>
          </a:prstGeom>
          <a:solidFill>
            <a:srgbClr val="F8D3E9">
              <a:alpha val="52940"/>
            </a:srgbClr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46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Blog Management</a:t>
            </a:r>
            <a:endParaRPr/>
          </a:p>
        </p:txBody>
      </p:sp>
      <p:sp>
        <p:nvSpPr>
          <p:cNvPr id="292" name="Google Shape;292;p37"/>
          <p:cNvSpPr>
            <a:spLocks noGrp="1"/>
          </p:cNvSpPr>
          <p:nvPr>
            <p:ph type="pic" idx="3"/>
          </p:nvPr>
        </p:nvSpPr>
        <p:spPr>
          <a:xfrm>
            <a:off x="4246275" y="1595920"/>
            <a:ext cx="2268000" cy="724200"/>
          </a:xfrm>
          <a:prstGeom prst="roundRect">
            <a:avLst>
              <a:gd name="adj" fmla="val 16667"/>
            </a:avLst>
          </a:prstGeom>
          <a:solidFill>
            <a:srgbClr val="D9D2E9">
              <a:alpha val="54189"/>
            </a:srgb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reflection stA="46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Login</a:t>
            </a:r>
            <a:endParaRPr/>
          </a:p>
        </p:txBody>
      </p:sp>
      <p:sp>
        <p:nvSpPr>
          <p:cNvPr id="293" name="Google Shape;293;p37"/>
          <p:cNvSpPr>
            <a:spLocks noGrp="1"/>
          </p:cNvSpPr>
          <p:nvPr>
            <p:ph type="pic" idx="4"/>
          </p:nvPr>
        </p:nvSpPr>
        <p:spPr>
          <a:xfrm>
            <a:off x="6944050" y="1595919"/>
            <a:ext cx="2268000" cy="724200"/>
          </a:xfrm>
          <a:prstGeom prst="roundRect">
            <a:avLst>
              <a:gd name="adj" fmla="val 16667"/>
            </a:avLst>
          </a:prstGeom>
          <a:solidFill>
            <a:srgbClr val="B9D7F1">
              <a:alpha val="51400"/>
            </a:srgbClr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reflection stA="46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Sign Up</a:t>
            </a:r>
            <a:endParaRPr/>
          </a:p>
        </p:txBody>
      </p:sp>
      <p:sp>
        <p:nvSpPr>
          <p:cNvPr id="294" name="Google Shape;294;p37"/>
          <p:cNvSpPr>
            <a:spLocks noGrp="1"/>
          </p:cNvSpPr>
          <p:nvPr>
            <p:ph type="pic" idx="5"/>
          </p:nvPr>
        </p:nvSpPr>
        <p:spPr>
          <a:xfrm>
            <a:off x="9659250" y="1595919"/>
            <a:ext cx="2268000" cy="724200"/>
          </a:xfrm>
          <a:prstGeom prst="roundRect">
            <a:avLst>
              <a:gd name="adj" fmla="val 16667"/>
            </a:avLst>
          </a:prstGeom>
          <a:solidFill>
            <a:srgbClr val="47D3DC">
              <a:alpha val="5028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reflection stA="46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User Verification</a:t>
            </a:r>
            <a:endParaRPr/>
          </a:p>
        </p:txBody>
      </p:sp>
      <p:sp>
        <p:nvSpPr>
          <p:cNvPr id="295" name="Google Shape;295;p37"/>
          <p:cNvSpPr>
            <a:spLocks noGrp="1"/>
          </p:cNvSpPr>
          <p:nvPr>
            <p:ph type="pic" idx="6"/>
          </p:nvPr>
        </p:nvSpPr>
        <p:spPr>
          <a:xfrm>
            <a:off x="4246250" y="5320494"/>
            <a:ext cx="2268000" cy="724200"/>
          </a:xfrm>
          <a:prstGeom prst="roundRect">
            <a:avLst>
              <a:gd name="adj" fmla="val 16667"/>
            </a:avLst>
          </a:prstGeom>
          <a:solidFill>
            <a:srgbClr val="47D3DC">
              <a:alpha val="5028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reflection stA="46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Technical Support</a:t>
            </a:r>
            <a:endParaRPr/>
          </a:p>
        </p:txBody>
      </p:sp>
      <p:sp>
        <p:nvSpPr>
          <p:cNvPr id="296" name="Google Shape;296;p37"/>
          <p:cNvSpPr>
            <a:spLocks noGrp="1"/>
          </p:cNvSpPr>
          <p:nvPr>
            <p:ph type="pic" idx="7"/>
          </p:nvPr>
        </p:nvSpPr>
        <p:spPr>
          <a:xfrm>
            <a:off x="4246275" y="4078969"/>
            <a:ext cx="2268000" cy="724200"/>
          </a:xfrm>
          <a:prstGeom prst="roundRect">
            <a:avLst>
              <a:gd name="adj" fmla="val 16667"/>
            </a:avLst>
          </a:prstGeom>
          <a:solidFill>
            <a:srgbClr val="B9D7F1">
              <a:alpha val="51400"/>
            </a:srgbClr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reflection stA="46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Notification</a:t>
            </a:r>
            <a:endParaRPr/>
          </a:p>
        </p:txBody>
      </p:sp>
      <p:sp>
        <p:nvSpPr>
          <p:cNvPr id="297" name="Google Shape;297;p37"/>
          <p:cNvSpPr>
            <a:spLocks noGrp="1"/>
          </p:cNvSpPr>
          <p:nvPr>
            <p:ph type="pic" idx="8"/>
          </p:nvPr>
        </p:nvSpPr>
        <p:spPr>
          <a:xfrm>
            <a:off x="6944075" y="4078969"/>
            <a:ext cx="2268000" cy="724200"/>
          </a:xfrm>
          <a:prstGeom prst="roundRect">
            <a:avLst>
              <a:gd name="adj" fmla="val 16667"/>
            </a:avLst>
          </a:prstGeom>
          <a:solidFill>
            <a:srgbClr val="F8D3E9">
              <a:alpha val="52940"/>
            </a:srgbClr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46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Internship Announcement</a:t>
            </a:r>
            <a:endParaRPr/>
          </a:p>
        </p:txBody>
      </p:sp>
      <p:sp>
        <p:nvSpPr>
          <p:cNvPr id="298" name="Google Shape;298;p37"/>
          <p:cNvSpPr>
            <a:spLocks noGrp="1"/>
          </p:cNvSpPr>
          <p:nvPr>
            <p:ph type="pic" idx="9"/>
          </p:nvPr>
        </p:nvSpPr>
        <p:spPr>
          <a:xfrm>
            <a:off x="9659250" y="4078969"/>
            <a:ext cx="2268000" cy="724200"/>
          </a:xfrm>
          <a:prstGeom prst="roundRect">
            <a:avLst>
              <a:gd name="adj" fmla="val 16667"/>
            </a:avLst>
          </a:prstGeom>
          <a:solidFill>
            <a:srgbClr val="D9D2E9">
              <a:alpha val="54189"/>
            </a:srgb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reflection stA="46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Registration in Internship</a:t>
            </a:r>
            <a:endParaRPr/>
          </a:p>
        </p:txBody>
      </p:sp>
      <p:sp>
        <p:nvSpPr>
          <p:cNvPr id="299" name="Google Shape;299;p37"/>
          <p:cNvSpPr>
            <a:spLocks noGrp="1"/>
          </p:cNvSpPr>
          <p:nvPr>
            <p:ph type="pic" idx="13"/>
          </p:nvPr>
        </p:nvSpPr>
        <p:spPr>
          <a:xfrm>
            <a:off x="6952750" y="5320494"/>
            <a:ext cx="2268000" cy="724200"/>
          </a:xfrm>
          <a:prstGeom prst="roundRect">
            <a:avLst>
              <a:gd name="adj" fmla="val 16667"/>
            </a:avLst>
          </a:prstGeom>
          <a:solidFill>
            <a:srgbClr val="B9D7F1">
              <a:alpha val="51400"/>
            </a:srgbClr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reflection stA="46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Roll back Application</a:t>
            </a:r>
            <a:endParaRPr/>
          </a:p>
        </p:txBody>
      </p:sp>
      <p:sp>
        <p:nvSpPr>
          <p:cNvPr id="300" name="Google Shape;300;p37"/>
          <p:cNvSpPr>
            <a:spLocks noGrp="1"/>
          </p:cNvSpPr>
          <p:nvPr>
            <p:ph type="pic" idx="14"/>
          </p:nvPr>
        </p:nvSpPr>
        <p:spPr>
          <a:xfrm>
            <a:off x="4261438" y="2837445"/>
            <a:ext cx="2268000" cy="724200"/>
          </a:xfrm>
          <a:prstGeom prst="roundRect">
            <a:avLst>
              <a:gd name="adj" fmla="val 16667"/>
            </a:avLst>
          </a:prstGeom>
          <a:solidFill>
            <a:srgbClr val="F8D3E9">
              <a:alpha val="52940"/>
            </a:srgbClr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46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Forget Password</a:t>
            </a:r>
            <a:endParaRPr/>
          </a:p>
        </p:txBody>
      </p:sp>
      <p:sp>
        <p:nvSpPr>
          <p:cNvPr id="301" name="Google Shape;301;p37"/>
          <p:cNvSpPr>
            <a:spLocks noGrp="1"/>
          </p:cNvSpPr>
          <p:nvPr>
            <p:ph type="pic" idx="15"/>
          </p:nvPr>
        </p:nvSpPr>
        <p:spPr>
          <a:xfrm>
            <a:off x="6967925" y="2837444"/>
            <a:ext cx="2268000" cy="724200"/>
          </a:xfrm>
          <a:prstGeom prst="roundRect">
            <a:avLst>
              <a:gd name="adj" fmla="val 16667"/>
            </a:avLst>
          </a:prstGeom>
          <a:solidFill>
            <a:srgbClr val="D9D2E9">
              <a:alpha val="54189"/>
            </a:srgb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reflection stA="46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Manage Accounts</a:t>
            </a:r>
            <a:endParaRPr/>
          </a:p>
        </p:txBody>
      </p:sp>
      <p:sp>
        <p:nvSpPr>
          <p:cNvPr id="302" name="Google Shape;302;p37"/>
          <p:cNvSpPr>
            <a:spLocks noGrp="1"/>
          </p:cNvSpPr>
          <p:nvPr>
            <p:ph type="pic" idx="16"/>
          </p:nvPr>
        </p:nvSpPr>
        <p:spPr>
          <a:xfrm>
            <a:off x="9674388" y="2837444"/>
            <a:ext cx="2268000" cy="724200"/>
          </a:xfrm>
          <a:prstGeom prst="roundRect">
            <a:avLst>
              <a:gd name="adj" fmla="val 16667"/>
            </a:avLst>
          </a:prstGeom>
          <a:solidFill>
            <a:srgbClr val="B9D7F1">
              <a:alpha val="51400"/>
            </a:srgbClr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reflection stA="46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Restrict User</a:t>
            </a:r>
            <a:endParaRPr/>
          </a:p>
        </p:txBody>
      </p:sp>
      <p:sp>
        <p:nvSpPr>
          <p:cNvPr id="303" name="Google Shape;303;p37"/>
          <p:cNvSpPr txBox="1"/>
          <p:nvPr/>
        </p:nvSpPr>
        <p:spPr>
          <a:xfrm>
            <a:off x="4655700" y="391350"/>
            <a:ext cx="7286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accent5"/>
                </a:solidFill>
              </a:rPr>
              <a:t>Some Main Highlights</a:t>
            </a:r>
            <a:endParaRPr sz="4800" b="1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1;p29">
            <a:extLst>
              <a:ext uri="{FF2B5EF4-FFF2-40B4-BE49-F238E27FC236}">
                <a16:creationId xmlns:a16="http://schemas.microsoft.com/office/drawing/2014/main" id="{E194B896-6DF5-4DF5-ADCC-F2FFF955CF77}"/>
              </a:ext>
            </a:extLst>
          </p:cNvPr>
          <p:cNvSpPr/>
          <p:nvPr/>
        </p:nvSpPr>
        <p:spPr>
          <a:xfrm>
            <a:off x="66107" y="101249"/>
            <a:ext cx="364461" cy="559983"/>
          </a:xfrm>
          <a:prstGeom prst="rect">
            <a:avLst/>
          </a:prstGeom>
          <a:noFill/>
          <a:ln w="254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52;p29">
            <a:extLst>
              <a:ext uri="{FF2B5EF4-FFF2-40B4-BE49-F238E27FC236}">
                <a16:creationId xmlns:a16="http://schemas.microsoft.com/office/drawing/2014/main" id="{C1508C1F-C093-448D-A6BD-DA9EEEE1B865}"/>
              </a:ext>
            </a:extLst>
          </p:cNvPr>
          <p:cNvSpPr txBox="1"/>
          <p:nvPr/>
        </p:nvSpPr>
        <p:spPr>
          <a:xfrm>
            <a:off x="90116" y="150409"/>
            <a:ext cx="316443" cy="46166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/>
          <p:nvPr/>
        </p:nvSpPr>
        <p:spPr>
          <a:xfrm>
            <a:off x="6437272" y="5354576"/>
            <a:ext cx="652766" cy="65276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8"/>
          <p:cNvSpPr/>
          <p:nvPr/>
        </p:nvSpPr>
        <p:spPr>
          <a:xfrm>
            <a:off x="6456907" y="1841864"/>
            <a:ext cx="652766" cy="65276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8"/>
          <p:cNvSpPr/>
          <p:nvPr/>
        </p:nvSpPr>
        <p:spPr>
          <a:xfrm>
            <a:off x="7440634" y="2920491"/>
            <a:ext cx="652766" cy="65276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8"/>
          <p:cNvSpPr/>
          <p:nvPr/>
        </p:nvSpPr>
        <p:spPr>
          <a:xfrm>
            <a:off x="7449862" y="4140837"/>
            <a:ext cx="652766" cy="65276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8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Project Completion Strategy</a:t>
            </a:r>
            <a:endParaRPr/>
          </a:p>
        </p:txBody>
      </p:sp>
      <p:sp>
        <p:nvSpPr>
          <p:cNvPr id="313" name="Google Shape;313;p38"/>
          <p:cNvSpPr/>
          <p:nvPr/>
        </p:nvSpPr>
        <p:spPr>
          <a:xfrm>
            <a:off x="3917693" y="2538753"/>
            <a:ext cx="2799629" cy="2799629"/>
          </a:xfrm>
          <a:prstGeom prst="donut">
            <a:avLst>
              <a:gd name="adj" fmla="val 164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p38"/>
          <p:cNvGrpSpPr/>
          <p:nvPr/>
        </p:nvGrpSpPr>
        <p:grpSpPr>
          <a:xfrm>
            <a:off x="1151981" y="2272394"/>
            <a:ext cx="2418221" cy="1165757"/>
            <a:chOff x="1989012" y="2175681"/>
            <a:chExt cx="2165232" cy="1165757"/>
          </a:xfrm>
        </p:grpSpPr>
        <p:sp>
          <p:nvSpPr>
            <p:cNvPr id="315" name="Google Shape;315;p38"/>
            <p:cNvSpPr txBox="1"/>
            <p:nvPr/>
          </p:nvSpPr>
          <p:spPr>
            <a:xfrm>
              <a:off x="1991544" y="2510438"/>
              <a:ext cx="2162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Documentation Phase</a:t>
              </a:r>
              <a:endParaRPr sz="1200">
                <a:solidFill>
                  <a:srgbClr val="3F3F3F"/>
                </a:solidFill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Coding Phase </a:t>
              </a:r>
              <a:endParaRPr sz="1200">
                <a:solidFill>
                  <a:srgbClr val="3F3F3F"/>
                </a:solidFill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Testing Phase </a:t>
              </a:r>
              <a:endParaRPr sz="1200">
                <a:solidFill>
                  <a:srgbClr val="3F3F3F"/>
                </a:solidFill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Deployment Phase</a:t>
              </a: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8"/>
            <p:cNvSpPr txBox="1"/>
            <p:nvPr/>
          </p:nvSpPr>
          <p:spPr>
            <a:xfrm>
              <a:off x="1989012" y="2175681"/>
              <a:ext cx="216277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F3F3F"/>
                  </a:solidFill>
                </a:rPr>
                <a:t>Phases</a:t>
              </a:r>
              <a:endPara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17" name="Google Shape;317;p38"/>
          <p:cNvCxnSpPr/>
          <p:nvPr/>
        </p:nvCxnSpPr>
        <p:spPr>
          <a:xfrm>
            <a:off x="951049" y="2578577"/>
            <a:ext cx="2799629" cy="15225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miter lim="800000"/>
            <a:headEnd type="oval" w="med" len="med"/>
            <a:tailEnd type="none" w="sm" len="sm"/>
          </a:ln>
        </p:spPr>
      </p:cxnSp>
      <p:cxnSp>
        <p:nvCxnSpPr>
          <p:cNvPr id="318" name="Google Shape;318;p38"/>
          <p:cNvCxnSpPr>
            <a:endCxn id="313" idx="1"/>
          </p:cNvCxnSpPr>
          <p:nvPr/>
        </p:nvCxnSpPr>
        <p:spPr>
          <a:xfrm>
            <a:off x="3750789" y="2593849"/>
            <a:ext cx="576900" cy="35490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9" name="Google Shape;319;p38"/>
          <p:cNvCxnSpPr/>
          <p:nvPr/>
        </p:nvCxnSpPr>
        <p:spPr>
          <a:xfrm>
            <a:off x="8099008" y="4467220"/>
            <a:ext cx="3142609" cy="407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miter lim="800000"/>
            <a:headEnd type="none" w="sm" len="sm"/>
            <a:tailEnd type="oval" w="med" len="med"/>
          </a:ln>
        </p:spPr>
      </p:cxnSp>
      <p:grpSp>
        <p:nvGrpSpPr>
          <p:cNvPr id="320" name="Google Shape;320;p38"/>
          <p:cNvGrpSpPr/>
          <p:nvPr/>
        </p:nvGrpSpPr>
        <p:grpSpPr>
          <a:xfrm>
            <a:off x="8189304" y="4161243"/>
            <a:ext cx="2996301" cy="942954"/>
            <a:chOff x="8736091" y="4094174"/>
            <a:chExt cx="2493455" cy="942954"/>
          </a:xfrm>
        </p:grpSpPr>
        <p:sp>
          <p:nvSpPr>
            <p:cNvPr id="321" name="Google Shape;321;p38"/>
            <p:cNvSpPr txBox="1"/>
            <p:nvPr/>
          </p:nvSpPr>
          <p:spPr>
            <a:xfrm>
              <a:off x="8744645" y="4390628"/>
              <a:ext cx="2484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In this we will be testing our application for potential bugs and will be trying to fix them.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8"/>
            <p:cNvSpPr txBox="1"/>
            <p:nvPr/>
          </p:nvSpPr>
          <p:spPr>
            <a:xfrm>
              <a:off x="8736091" y="4094174"/>
              <a:ext cx="24921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F3F3F"/>
                  </a:solidFill>
                </a:rPr>
                <a:t>Testing Phase</a:t>
              </a:r>
              <a:endPara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23" name="Google Shape;323;p38"/>
          <p:cNvCxnSpPr/>
          <p:nvPr/>
        </p:nvCxnSpPr>
        <p:spPr>
          <a:xfrm>
            <a:off x="7096998" y="2168247"/>
            <a:ext cx="4144619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oval" w="med" len="med"/>
          </a:ln>
        </p:spPr>
      </p:cxnSp>
      <p:grpSp>
        <p:nvGrpSpPr>
          <p:cNvPr id="324" name="Google Shape;324;p38"/>
          <p:cNvGrpSpPr/>
          <p:nvPr/>
        </p:nvGrpSpPr>
        <p:grpSpPr>
          <a:xfrm>
            <a:off x="7127318" y="1865918"/>
            <a:ext cx="4063242" cy="758154"/>
            <a:chOff x="8306211" y="1865918"/>
            <a:chExt cx="2909288" cy="758154"/>
          </a:xfrm>
        </p:grpSpPr>
        <p:sp>
          <p:nvSpPr>
            <p:cNvPr id="325" name="Google Shape;325;p38"/>
            <p:cNvSpPr txBox="1"/>
            <p:nvPr/>
          </p:nvSpPr>
          <p:spPr>
            <a:xfrm>
              <a:off x="8315999" y="2162372"/>
              <a:ext cx="2899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In this phase we completed the documentation of the SRS and the SDS</a:t>
              </a: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8"/>
            <p:cNvSpPr txBox="1"/>
            <p:nvPr/>
          </p:nvSpPr>
          <p:spPr>
            <a:xfrm>
              <a:off x="8306211" y="1865918"/>
              <a:ext cx="29081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F3F3F"/>
                  </a:solidFill>
                </a:rPr>
                <a:t>Documentation Phase</a:t>
              </a:r>
              <a:endPara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27" name="Google Shape;327;p38"/>
          <p:cNvCxnSpPr/>
          <p:nvPr/>
        </p:nvCxnSpPr>
        <p:spPr>
          <a:xfrm>
            <a:off x="7096998" y="5685029"/>
            <a:ext cx="4144619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oval" w="med" len="med"/>
          </a:ln>
        </p:spPr>
      </p:cxnSp>
      <p:grpSp>
        <p:nvGrpSpPr>
          <p:cNvPr id="328" name="Google Shape;328;p38"/>
          <p:cNvGrpSpPr/>
          <p:nvPr/>
        </p:nvGrpSpPr>
        <p:grpSpPr>
          <a:xfrm>
            <a:off x="7127318" y="5374777"/>
            <a:ext cx="4063242" cy="767882"/>
            <a:chOff x="8306211" y="5374777"/>
            <a:chExt cx="2909288" cy="767882"/>
          </a:xfrm>
        </p:grpSpPr>
        <p:sp>
          <p:nvSpPr>
            <p:cNvPr id="329" name="Google Shape;329;p38"/>
            <p:cNvSpPr txBox="1"/>
            <p:nvPr/>
          </p:nvSpPr>
          <p:spPr>
            <a:xfrm>
              <a:off x="8315999" y="5680959"/>
              <a:ext cx="2899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In this the application will be made available for use by the potential users by hosting the application.</a:t>
              </a: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8"/>
            <p:cNvSpPr txBox="1"/>
            <p:nvPr/>
          </p:nvSpPr>
          <p:spPr>
            <a:xfrm>
              <a:off x="8306211" y="5374777"/>
              <a:ext cx="29081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F3F3F"/>
                  </a:solidFill>
                </a:rPr>
                <a:t>Deployment Phase</a:t>
              </a:r>
              <a:endPara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31" name="Google Shape;331;p38"/>
          <p:cNvCxnSpPr/>
          <p:nvPr/>
        </p:nvCxnSpPr>
        <p:spPr>
          <a:xfrm>
            <a:off x="8099008" y="3235818"/>
            <a:ext cx="3142609" cy="407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oval" w="med" len="med"/>
          </a:ln>
        </p:spPr>
      </p:cxnSp>
      <p:grpSp>
        <p:nvGrpSpPr>
          <p:cNvPr id="332" name="Google Shape;332;p38"/>
          <p:cNvGrpSpPr/>
          <p:nvPr/>
        </p:nvGrpSpPr>
        <p:grpSpPr>
          <a:xfrm>
            <a:off x="8170115" y="2933707"/>
            <a:ext cx="2996301" cy="952682"/>
            <a:chOff x="8697852" y="2990115"/>
            <a:chExt cx="2493454" cy="952682"/>
          </a:xfrm>
        </p:grpSpPr>
        <p:sp>
          <p:nvSpPr>
            <p:cNvPr id="333" name="Google Shape;333;p38"/>
            <p:cNvSpPr txBox="1"/>
            <p:nvPr/>
          </p:nvSpPr>
          <p:spPr>
            <a:xfrm>
              <a:off x="8706406" y="3296297"/>
              <a:ext cx="2484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In this phase we developed our application based on the documentation and the designing strategies</a:t>
              </a: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8"/>
            <p:cNvSpPr txBox="1"/>
            <p:nvPr/>
          </p:nvSpPr>
          <p:spPr>
            <a:xfrm>
              <a:off x="8697852" y="2990115"/>
              <a:ext cx="24921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F3F3F"/>
                  </a:solidFill>
                </a:rPr>
                <a:t>Coding Phase</a:t>
              </a:r>
              <a:endPara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38"/>
          <p:cNvSpPr/>
          <p:nvPr/>
        </p:nvSpPr>
        <p:spPr>
          <a:xfrm rot="2700000">
            <a:off x="4996969" y="3052044"/>
            <a:ext cx="641107" cy="1773034"/>
          </a:xfrm>
          <a:custGeom>
            <a:avLst/>
            <a:gdLst/>
            <a:ahLst/>
            <a:cxnLst/>
            <a:rect l="l" t="t" r="r" b="b"/>
            <a:pathLst>
              <a:path w="1060423" h="2598393" extrusionOk="0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6635187" y="1993392"/>
            <a:ext cx="296219" cy="292927"/>
          </a:xfrm>
          <a:custGeom>
            <a:avLst/>
            <a:gdLst/>
            <a:ahLst/>
            <a:cxnLst/>
            <a:rect l="l" t="t" r="r" b="b"/>
            <a:pathLst>
              <a:path w="1346449" h="3166775" extrusionOk="0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8"/>
          <p:cNvSpPr/>
          <p:nvPr/>
        </p:nvSpPr>
        <p:spPr>
          <a:xfrm>
            <a:off x="7578588" y="4286800"/>
            <a:ext cx="376850" cy="374423"/>
          </a:xfrm>
          <a:custGeom>
            <a:avLst/>
            <a:gdLst/>
            <a:ahLst/>
            <a:cxnLst/>
            <a:rect l="l" t="t" r="r" b="b"/>
            <a:pathLst>
              <a:path w="2844151" h="2880180" extrusionOk="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7513900" y="3051100"/>
            <a:ext cx="506216" cy="352840"/>
          </a:xfrm>
          <a:custGeom>
            <a:avLst/>
            <a:gdLst/>
            <a:ahLst/>
            <a:cxnLst/>
            <a:rect l="l" t="t" r="r" b="b"/>
            <a:pathLst>
              <a:path w="2736304" h="2313707" extrusionOk="0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6574536" y="5535175"/>
            <a:ext cx="348300" cy="2916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56;p29">
            <a:extLst>
              <a:ext uri="{FF2B5EF4-FFF2-40B4-BE49-F238E27FC236}">
                <a16:creationId xmlns:a16="http://schemas.microsoft.com/office/drawing/2014/main" id="{E105C272-A4B9-4FE6-87C9-C7A9AA77B5F1}"/>
              </a:ext>
            </a:extLst>
          </p:cNvPr>
          <p:cNvSpPr/>
          <p:nvPr/>
        </p:nvSpPr>
        <p:spPr>
          <a:xfrm>
            <a:off x="90558" y="161430"/>
            <a:ext cx="404715" cy="55998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57;p29">
            <a:extLst>
              <a:ext uri="{FF2B5EF4-FFF2-40B4-BE49-F238E27FC236}">
                <a16:creationId xmlns:a16="http://schemas.microsoft.com/office/drawing/2014/main" id="{BBBB8ACC-BBF7-40A8-80C9-F2CC0A6035B2}"/>
              </a:ext>
            </a:extLst>
          </p:cNvPr>
          <p:cNvSpPr txBox="1"/>
          <p:nvPr/>
        </p:nvSpPr>
        <p:spPr>
          <a:xfrm>
            <a:off x="117219" y="210590"/>
            <a:ext cx="351393" cy="461665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24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/>
          <p:nvPr/>
        </p:nvSpPr>
        <p:spPr>
          <a:xfrm>
            <a:off x="6241850" y="1455050"/>
            <a:ext cx="5690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accen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Traceability</a:t>
            </a:r>
            <a:r>
              <a:rPr lang="en-US" sz="4800" b="1" dirty="0">
                <a:solidFill>
                  <a:schemeClr val="accen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Matrix</a:t>
            </a:r>
            <a:endParaRPr sz="4800" b="1" dirty="0">
              <a:solidFill>
                <a:schemeClr val="accent1"/>
              </a:solidFill>
            </a:endParaRPr>
          </a:p>
        </p:txBody>
      </p:sp>
      <p:sp>
        <p:nvSpPr>
          <p:cNvPr id="3" name="Google Shape;161;p29">
            <a:extLst>
              <a:ext uri="{FF2B5EF4-FFF2-40B4-BE49-F238E27FC236}">
                <a16:creationId xmlns:a16="http://schemas.microsoft.com/office/drawing/2014/main" id="{FE270ED5-ECC3-4DB3-83B6-1A3BA9C775D0}"/>
              </a:ext>
            </a:extLst>
          </p:cNvPr>
          <p:cNvSpPr/>
          <p:nvPr/>
        </p:nvSpPr>
        <p:spPr>
          <a:xfrm>
            <a:off x="104565" y="131640"/>
            <a:ext cx="404715" cy="559983"/>
          </a:xfrm>
          <a:prstGeom prst="rect">
            <a:avLst/>
          </a:prstGeom>
          <a:noFill/>
          <a:ln w="254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62;p29">
            <a:extLst>
              <a:ext uri="{FF2B5EF4-FFF2-40B4-BE49-F238E27FC236}">
                <a16:creationId xmlns:a16="http://schemas.microsoft.com/office/drawing/2014/main" id="{D2046637-DBE6-4588-8A2E-3885B840F0CC}"/>
              </a:ext>
            </a:extLst>
          </p:cNvPr>
          <p:cNvSpPr txBox="1"/>
          <p:nvPr/>
        </p:nvSpPr>
        <p:spPr>
          <a:xfrm>
            <a:off x="131226" y="180800"/>
            <a:ext cx="351393" cy="461665"/>
          </a:xfrm>
          <a:prstGeom prst="rect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24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>
            <a:hlinkClick r:id="rId3"/>
          </p:cNvPr>
          <p:cNvSpPr txBox="1"/>
          <p:nvPr/>
        </p:nvSpPr>
        <p:spPr>
          <a:xfrm>
            <a:off x="6900573" y="1468445"/>
            <a:ext cx="4777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accent1"/>
                </a:solidFill>
              </a:rPr>
              <a:t>Test Plan</a:t>
            </a:r>
            <a:endParaRPr sz="48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6;p29">
            <a:extLst>
              <a:ext uri="{FF2B5EF4-FFF2-40B4-BE49-F238E27FC236}">
                <a16:creationId xmlns:a16="http://schemas.microsoft.com/office/drawing/2014/main" id="{13E4C76F-495E-470D-A288-6ED576CD6FF7}"/>
              </a:ext>
            </a:extLst>
          </p:cNvPr>
          <p:cNvSpPr/>
          <p:nvPr/>
        </p:nvSpPr>
        <p:spPr>
          <a:xfrm>
            <a:off x="96933" y="117942"/>
            <a:ext cx="404736" cy="560100"/>
          </a:xfrm>
          <a:prstGeom prst="rect">
            <a:avLst/>
          </a:prstGeom>
          <a:noFill/>
          <a:ln w="25400" cap="flat" cmpd="sng">
            <a:solidFill>
              <a:srgbClr val="741B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67;p29">
            <a:extLst>
              <a:ext uri="{FF2B5EF4-FFF2-40B4-BE49-F238E27FC236}">
                <a16:creationId xmlns:a16="http://schemas.microsoft.com/office/drawing/2014/main" id="{CA7FDCA5-38AC-4B94-A0E7-A71B0AFBEDC7}"/>
              </a:ext>
            </a:extLst>
          </p:cNvPr>
          <p:cNvSpPr txBox="1"/>
          <p:nvPr/>
        </p:nvSpPr>
        <p:spPr>
          <a:xfrm>
            <a:off x="123594" y="167102"/>
            <a:ext cx="351354" cy="461700"/>
          </a:xfrm>
          <a:prstGeom prst="rect">
            <a:avLst/>
          </a:prstGeom>
          <a:noFill/>
          <a:ln w="952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62626"/>
                </a:solidFill>
              </a:rPr>
              <a:t>8</a:t>
            </a:r>
            <a:endParaRPr sz="24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/>
        </p:nvSpPr>
        <p:spPr>
          <a:xfrm>
            <a:off x="6241850" y="1455050"/>
            <a:ext cx="5690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accen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Demonstration</a:t>
            </a:r>
            <a:endParaRPr sz="48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71;p29">
            <a:extLst>
              <a:ext uri="{FF2B5EF4-FFF2-40B4-BE49-F238E27FC236}">
                <a16:creationId xmlns:a16="http://schemas.microsoft.com/office/drawing/2014/main" id="{64D26E57-2E55-496B-84B0-22A90F777C7C}"/>
              </a:ext>
            </a:extLst>
          </p:cNvPr>
          <p:cNvSpPr/>
          <p:nvPr/>
        </p:nvSpPr>
        <p:spPr>
          <a:xfrm>
            <a:off x="95877" y="148392"/>
            <a:ext cx="404736" cy="560100"/>
          </a:xfrm>
          <a:prstGeom prst="rect">
            <a:avLst/>
          </a:prstGeom>
          <a:noFill/>
          <a:ln w="25400" cap="flat" cmpd="sng">
            <a:solidFill>
              <a:srgbClr val="C27B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72;p29">
            <a:extLst>
              <a:ext uri="{FF2B5EF4-FFF2-40B4-BE49-F238E27FC236}">
                <a16:creationId xmlns:a16="http://schemas.microsoft.com/office/drawing/2014/main" id="{855CBD93-CBB0-4D8C-B361-4B694F786014}"/>
              </a:ext>
            </a:extLst>
          </p:cNvPr>
          <p:cNvSpPr txBox="1"/>
          <p:nvPr/>
        </p:nvSpPr>
        <p:spPr>
          <a:xfrm>
            <a:off x="122538" y="197552"/>
            <a:ext cx="351354" cy="461700"/>
          </a:xfrm>
          <a:prstGeom prst="rect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</a:rPr>
              <a:t>9</a:t>
            </a:r>
            <a:endParaRPr sz="24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42"/>
          <p:cNvGrpSpPr/>
          <p:nvPr/>
        </p:nvGrpSpPr>
        <p:grpSpPr>
          <a:xfrm>
            <a:off x="6096004" y="2492007"/>
            <a:ext cx="5696132" cy="2939802"/>
            <a:chOff x="-548507" y="477868"/>
            <a:chExt cx="11570450" cy="6357177"/>
          </a:xfrm>
        </p:grpSpPr>
        <p:sp>
          <p:nvSpPr>
            <p:cNvPr id="360" name="Google Shape;360;p42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/>
              <a:ahLst/>
              <a:cxnLst/>
              <a:rect l="l" t="t" r="r" b="b"/>
              <a:pathLst>
                <a:path w="1657350" h="57150" extrusionOk="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2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/>
              <a:ahLst/>
              <a:cxnLst/>
              <a:rect l="l" t="t" r="r" b="b"/>
              <a:pathLst>
                <a:path w="1314450" h="857250" extrusionOk="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2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/>
              <a:ahLst/>
              <a:cxnLst/>
              <a:rect l="l" t="t" r="r" b="b"/>
              <a:pathLst>
                <a:path w="1200150" h="733425" extrusionOk="0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2"/>
            <p:cNvSpPr/>
            <p:nvPr/>
          </p:nvSpPr>
          <p:spPr>
            <a:xfrm>
              <a:off x="-548507" y="6164484"/>
              <a:ext cx="11570450" cy="460187"/>
            </a:xfrm>
            <a:custGeom>
              <a:avLst/>
              <a:gdLst/>
              <a:ahLst/>
              <a:cxnLst/>
              <a:rect l="l" t="t" r="r" b="b"/>
              <a:pathLst>
                <a:path w="1676400" h="66675" extrusionOk="0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2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/>
              <a:ahLst/>
              <a:cxnLst/>
              <a:rect l="l" t="t" r="r" b="b"/>
              <a:pathLst>
                <a:path w="1618413" h="184076" extrusionOk="0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5" name="Google Shape;365;p42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66" name="Google Shape;366;p42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42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8" name="Google Shape;368;p42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69" name="Google Shape;369;p42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42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1" name="Google Shape;371;p42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/>
              <a:ahLst/>
              <a:cxnLst/>
              <a:rect l="l" t="t" r="r" b="b"/>
              <a:pathLst>
                <a:path w="3976489" h="4035268" extrusionOk="0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p42"/>
          <p:cNvGrpSpPr/>
          <p:nvPr/>
        </p:nvGrpSpPr>
        <p:grpSpPr>
          <a:xfrm>
            <a:off x="3575715" y="1485785"/>
            <a:ext cx="2378449" cy="4849276"/>
            <a:chOff x="715791" y="1586128"/>
            <a:chExt cx="2664296" cy="4683693"/>
          </a:xfrm>
        </p:grpSpPr>
        <p:grpSp>
          <p:nvGrpSpPr>
            <p:cNvPr id="373" name="Google Shape;373;p42"/>
            <p:cNvGrpSpPr/>
            <p:nvPr/>
          </p:nvGrpSpPr>
          <p:grpSpPr>
            <a:xfrm>
              <a:off x="715791" y="1586128"/>
              <a:ext cx="2664296" cy="4683693"/>
              <a:chOff x="445712" y="1449040"/>
              <a:chExt cx="2113018" cy="3924176"/>
            </a:xfrm>
          </p:grpSpPr>
          <p:sp>
            <p:nvSpPr>
              <p:cNvPr id="374" name="Google Shape;374;p42"/>
              <p:cNvSpPr/>
              <p:nvPr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42"/>
              <p:cNvSpPr/>
              <p:nvPr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6" name="Google Shape;376;p42"/>
              <p:cNvGrpSpPr/>
              <p:nvPr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377" name="Google Shape;377;p42"/>
                <p:cNvSpPr/>
                <p:nvPr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>
                  <a:gsLst>
                    <a:gs pos="0">
                      <a:srgbClr val="0F0F0F"/>
                    </a:gs>
                    <a:gs pos="56000">
                      <a:srgbClr val="595959"/>
                    </a:gs>
                    <a:gs pos="91000">
                      <a:srgbClr val="7F7F7F"/>
                    </a:gs>
                    <a:gs pos="100000">
                      <a:srgbClr val="BFBFBF"/>
                    </a:gs>
                  </a:gsLst>
                  <a:lin ang="10800000" scaled="0"/>
                </a:gradFill>
                <a:ln w="12700" cap="flat" cmpd="sng">
                  <a:solidFill>
                    <a:srgbClr val="26262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42"/>
                <p:cNvSpPr/>
                <p:nvPr/>
              </p:nvSpPr>
              <p:spPr>
                <a:xfrm>
                  <a:off x="1634225" y="5796647"/>
                  <a:ext cx="142969" cy="14401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737373"/>
                </a:solidFill>
                <a:ln w="9525" cap="flat" cmpd="sng">
                  <a:solidFill>
                    <a:srgbClr val="B0B0B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79" name="Google Shape;379;p42"/>
            <p:cNvGrpSpPr/>
            <p:nvPr/>
          </p:nvGrpSpPr>
          <p:grpSpPr>
            <a:xfrm>
              <a:off x="871697" y="1808194"/>
              <a:ext cx="2365279" cy="4002665"/>
              <a:chOff x="871697" y="1808194"/>
              <a:chExt cx="3661270" cy="2400605"/>
            </a:xfrm>
          </p:grpSpPr>
          <p:sp>
            <p:nvSpPr>
              <p:cNvPr id="380" name="Google Shape;380;p42"/>
              <p:cNvSpPr/>
              <p:nvPr/>
            </p:nvSpPr>
            <p:spPr>
              <a:xfrm>
                <a:off x="871697" y="1959577"/>
                <a:ext cx="3661270" cy="2237443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733425" extrusionOk="0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42"/>
              <p:cNvSpPr/>
              <p:nvPr/>
            </p:nvSpPr>
            <p:spPr>
              <a:xfrm>
                <a:off x="2111225" y="1808194"/>
                <a:ext cx="2421741" cy="2400605"/>
              </a:xfrm>
              <a:custGeom>
                <a:avLst/>
                <a:gdLst/>
                <a:ahLst/>
                <a:cxnLst/>
                <a:rect l="l" t="t" r="r" b="b"/>
                <a:pathLst>
                  <a:path w="3976489" h="4035268" extrusionOk="0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2" name="Google Shape;382;p42"/>
          <p:cNvSpPr txBox="1"/>
          <p:nvPr/>
        </p:nvSpPr>
        <p:spPr>
          <a:xfrm>
            <a:off x="4929775" y="618475"/>
            <a:ext cx="637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accent6"/>
                </a:solidFill>
              </a:rPr>
              <a:t>Responsiveness</a:t>
            </a:r>
            <a:endParaRPr sz="5400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10471D-5344-4EFC-A88C-235F49B9E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962" y="2688490"/>
            <a:ext cx="4091162" cy="2300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9C894-1DB9-42ED-B0A0-95F13AA79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976" y="1993643"/>
            <a:ext cx="2107515" cy="3885356"/>
          </a:xfrm>
          <a:prstGeom prst="rect">
            <a:avLst/>
          </a:prstGeom>
        </p:spPr>
      </p:pic>
      <p:sp>
        <p:nvSpPr>
          <p:cNvPr id="30" name="Google Shape;171;p29">
            <a:extLst>
              <a:ext uri="{FF2B5EF4-FFF2-40B4-BE49-F238E27FC236}">
                <a16:creationId xmlns:a16="http://schemas.microsoft.com/office/drawing/2014/main" id="{6123D11D-C47A-4383-B8B5-3E274CBFD84B}"/>
              </a:ext>
            </a:extLst>
          </p:cNvPr>
          <p:cNvSpPr/>
          <p:nvPr/>
        </p:nvSpPr>
        <p:spPr>
          <a:xfrm>
            <a:off x="95877" y="148392"/>
            <a:ext cx="404736" cy="560100"/>
          </a:xfrm>
          <a:prstGeom prst="rect">
            <a:avLst/>
          </a:prstGeom>
          <a:noFill/>
          <a:ln w="25400" cap="flat" cmpd="sng">
            <a:solidFill>
              <a:srgbClr val="C27B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72;p29">
            <a:extLst>
              <a:ext uri="{FF2B5EF4-FFF2-40B4-BE49-F238E27FC236}">
                <a16:creationId xmlns:a16="http://schemas.microsoft.com/office/drawing/2014/main" id="{97F89BB5-A164-4905-A303-C1F8104565CC}"/>
              </a:ext>
            </a:extLst>
          </p:cNvPr>
          <p:cNvSpPr txBox="1"/>
          <p:nvPr/>
        </p:nvSpPr>
        <p:spPr>
          <a:xfrm>
            <a:off x="122538" y="197552"/>
            <a:ext cx="351354" cy="461700"/>
          </a:xfrm>
          <a:prstGeom prst="rect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</a:rPr>
              <a:t>9</a:t>
            </a:r>
            <a:endParaRPr sz="24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/>
          <p:nvPr/>
        </p:nvSpPr>
        <p:spPr>
          <a:xfrm>
            <a:off x="6900573" y="1468445"/>
            <a:ext cx="4777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45AD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Security</a:t>
            </a:r>
            <a:endParaRPr kumimoji="0" sz="4800" b="1" i="0" u="none" strike="noStrike" kern="0" cap="none" spc="0" normalizeH="0" baseline="0" noProof="0" dirty="0">
              <a:ln>
                <a:noFill/>
              </a:ln>
              <a:solidFill>
                <a:srgbClr val="F45AD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56;p29">
            <a:extLst>
              <a:ext uri="{FF2B5EF4-FFF2-40B4-BE49-F238E27FC236}">
                <a16:creationId xmlns:a16="http://schemas.microsoft.com/office/drawing/2014/main" id="{BE3B9D6B-F320-452F-BEF1-B42528C6B917}"/>
              </a:ext>
            </a:extLst>
          </p:cNvPr>
          <p:cNvSpPr/>
          <p:nvPr/>
        </p:nvSpPr>
        <p:spPr>
          <a:xfrm>
            <a:off x="105347" y="143758"/>
            <a:ext cx="404715" cy="559983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57;p29">
            <a:extLst>
              <a:ext uri="{FF2B5EF4-FFF2-40B4-BE49-F238E27FC236}">
                <a16:creationId xmlns:a16="http://schemas.microsoft.com/office/drawing/2014/main" id="{274177F2-FFBE-4847-84C1-B0361963B2AD}"/>
              </a:ext>
            </a:extLst>
          </p:cNvPr>
          <p:cNvSpPr txBox="1"/>
          <p:nvPr/>
        </p:nvSpPr>
        <p:spPr>
          <a:xfrm>
            <a:off x="132008" y="192918"/>
            <a:ext cx="351393" cy="461665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55BBC8-E67B-41CE-84FA-615BFAC50C1B}"/>
              </a:ext>
            </a:extLst>
          </p:cNvPr>
          <p:cNvSpPr txBox="1"/>
          <p:nvPr/>
        </p:nvSpPr>
        <p:spPr>
          <a:xfrm>
            <a:off x="63968" y="233862"/>
            <a:ext cx="542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10</a:t>
            </a:r>
            <a:endParaRPr lang="en-IN" sz="20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68" name="Google Shape;368;p37"/>
          <p:cNvPicPr preferRelativeResize="0"/>
          <p:nvPr/>
        </p:nvPicPr>
        <p:blipFill rotWithShape="1">
          <a:blip r:embed="rId3">
            <a:alphaModFix/>
          </a:blip>
          <a:srcRect l="-3449" t="2970" r="3450" b="-2969"/>
          <a:stretch/>
        </p:blipFill>
        <p:spPr>
          <a:xfrm>
            <a:off x="-404375" y="4131325"/>
            <a:ext cx="12596374" cy="27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7"/>
          <p:cNvSpPr txBox="1"/>
          <p:nvPr/>
        </p:nvSpPr>
        <p:spPr>
          <a:xfrm>
            <a:off x="476500" y="1106025"/>
            <a:ext cx="10384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Protection from SQL INJECTION 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4285F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156;p29">
            <a:extLst>
              <a:ext uri="{FF2B5EF4-FFF2-40B4-BE49-F238E27FC236}">
                <a16:creationId xmlns:a16="http://schemas.microsoft.com/office/drawing/2014/main" id="{D96219FE-A14D-4BE3-8EE8-132295E25A19}"/>
              </a:ext>
            </a:extLst>
          </p:cNvPr>
          <p:cNvSpPr/>
          <p:nvPr/>
        </p:nvSpPr>
        <p:spPr>
          <a:xfrm>
            <a:off x="105347" y="143758"/>
            <a:ext cx="404715" cy="559983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57;p29">
            <a:extLst>
              <a:ext uri="{FF2B5EF4-FFF2-40B4-BE49-F238E27FC236}">
                <a16:creationId xmlns:a16="http://schemas.microsoft.com/office/drawing/2014/main" id="{3F677470-2C45-422E-B324-26659D1D56C7}"/>
              </a:ext>
            </a:extLst>
          </p:cNvPr>
          <p:cNvSpPr txBox="1"/>
          <p:nvPr/>
        </p:nvSpPr>
        <p:spPr>
          <a:xfrm>
            <a:off x="132008" y="192918"/>
            <a:ext cx="351393" cy="461665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D556D-46B6-4C68-A6A3-9B6155BE061E}"/>
              </a:ext>
            </a:extLst>
          </p:cNvPr>
          <p:cNvSpPr txBox="1"/>
          <p:nvPr/>
        </p:nvSpPr>
        <p:spPr>
          <a:xfrm>
            <a:off x="63968" y="233862"/>
            <a:ext cx="542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10</a:t>
            </a:r>
            <a:endParaRPr lang="en-IN" sz="2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8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800"/>
              <a:t>Group Members</a:t>
            </a:r>
            <a:endParaRPr sz="4800"/>
          </a:p>
        </p:txBody>
      </p:sp>
      <p:grpSp>
        <p:nvGrpSpPr>
          <p:cNvPr id="99" name="Google Shape;99;p28"/>
          <p:cNvGrpSpPr/>
          <p:nvPr/>
        </p:nvGrpSpPr>
        <p:grpSpPr>
          <a:xfrm>
            <a:off x="889830" y="2322203"/>
            <a:ext cx="2292846" cy="1853554"/>
            <a:chOff x="919228" y="3823327"/>
            <a:chExt cx="2292846" cy="1853554"/>
          </a:xfrm>
        </p:grpSpPr>
        <p:sp>
          <p:nvSpPr>
            <p:cNvPr id="100" name="Google Shape;100;p28"/>
            <p:cNvSpPr/>
            <p:nvPr/>
          </p:nvSpPr>
          <p:spPr>
            <a:xfrm>
              <a:off x="919228" y="3823327"/>
              <a:ext cx="2292846" cy="360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8"/>
            <p:cNvSpPr/>
            <p:nvPr/>
          </p:nvSpPr>
          <p:spPr>
            <a:xfrm>
              <a:off x="919228" y="4183368"/>
              <a:ext cx="2292846" cy="14935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28"/>
          <p:cNvGrpSpPr/>
          <p:nvPr/>
        </p:nvGrpSpPr>
        <p:grpSpPr>
          <a:xfrm>
            <a:off x="3596327" y="3256778"/>
            <a:ext cx="2292846" cy="1853554"/>
            <a:chOff x="3362631" y="3823327"/>
            <a:chExt cx="2292846" cy="1853554"/>
          </a:xfrm>
        </p:grpSpPr>
        <p:sp>
          <p:nvSpPr>
            <p:cNvPr id="103" name="Google Shape;103;p28"/>
            <p:cNvSpPr/>
            <p:nvPr/>
          </p:nvSpPr>
          <p:spPr>
            <a:xfrm>
              <a:off x="3362631" y="3823327"/>
              <a:ext cx="2292846" cy="360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8"/>
            <p:cNvSpPr/>
            <p:nvPr/>
          </p:nvSpPr>
          <p:spPr>
            <a:xfrm>
              <a:off x="3362631" y="4183368"/>
              <a:ext cx="2292846" cy="14935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28"/>
          <p:cNvGrpSpPr/>
          <p:nvPr/>
        </p:nvGrpSpPr>
        <p:grpSpPr>
          <a:xfrm>
            <a:off x="8912499" y="3256778"/>
            <a:ext cx="2292846" cy="1853554"/>
            <a:chOff x="9038721" y="3823327"/>
            <a:chExt cx="2292846" cy="1853554"/>
          </a:xfrm>
        </p:grpSpPr>
        <p:sp>
          <p:nvSpPr>
            <p:cNvPr id="106" name="Google Shape;106;p28"/>
            <p:cNvSpPr/>
            <p:nvPr/>
          </p:nvSpPr>
          <p:spPr>
            <a:xfrm>
              <a:off x="9038721" y="3823327"/>
              <a:ext cx="2292846" cy="360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8"/>
            <p:cNvSpPr/>
            <p:nvPr/>
          </p:nvSpPr>
          <p:spPr>
            <a:xfrm>
              <a:off x="9038721" y="4183368"/>
              <a:ext cx="2292846" cy="14935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28"/>
          <p:cNvGrpSpPr/>
          <p:nvPr/>
        </p:nvGrpSpPr>
        <p:grpSpPr>
          <a:xfrm>
            <a:off x="6302826" y="2322203"/>
            <a:ext cx="2292846" cy="1853554"/>
            <a:chOff x="6200676" y="3823327"/>
            <a:chExt cx="2292846" cy="1853554"/>
          </a:xfrm>
        </p:grpSpPr>
        <p:sp>
          <p:nvSpPr>
            <p:cNvPr id="109" name="Google Shape;109;p28"/>
            <p:cNvSpPr/>
            <p:nvPr/>
          </p:nvSpPr>
          <p:spPr>
            <a:xfrm>
              <a:off x="6200676" y="3823327"/>
              <a:ext cx="2292846" cy="360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8"/>
            <p:cNvSpPr/>
            <p:nvPr/>
          </p:nvSpPr>
          <p:spPr>
            <a:xfrm>
              <a:off x="6200676" y="4183368"/>
              <a:ext cx="2292846" cy="14935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28"/>
          <p:cNvSpPr txBox="1"/>
          <p:nvPr/>
        </p:nvSpPr>
        <p:spPr>
          <a:xfrm>
            <a:off x="1022318" y="2363129"/>
            <a:ext cx="19758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8"/>
          <p:cNvSpPr txBox="1"/>
          <p:nvPr/>
        </p:nvSpPr>
        <p:spPr>
          <a:xfrm>
            <a:off x="3740552" y="3297704"/>
            <a:ext cx="19758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8"/>
          <p:cNvSpPr txBox="1"/>
          <p:nvPr/>
        </p:nvSpPr>
        <p:spPr>
          <a:xfrm>
            <a:off x="6458786" y="2363129"/>
            <a:ext cx="19758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8"/>
          <p:cNvSpPr txBox="1"/>
          <p:nvPr/>
        </p:nvSpPr>
        <p:spPr>
          <a:xfrm>
            <a:off x="9080197" y="3297704"/>
            <a:ext cx="19758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 txBox="1"/>
          <p:nvPr/>
        </p:nvSpPr>
        <p:spPr>
          <a:xfrm>
            <a:off x="1028646" y="2754403"/>
            <a:ext cx="19632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accent1"/>
                </a:solidFill>
              </a:rPr>
              <a:t>IIB2019017</a:t>
            </a:r>
            <a:endParaRPr/>
          </a:p>
        </p:txBody>
      </p:sp>
      <p:sp>
        <p:nvSpPr>
          <p:cNvPr id="116" name="Google Shape;116;p28"/>
          <p:cNvSpPr txBox="1"/>
          <p:nvPr/>
        </p:nvSpPr>
        <p:spPr>
          <a:xfrm>
            <a:off x="1065570" y="3317500"/>
            <a:ext cx="195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</a:rPr>
              <a:t>Ambika Singh Kaushik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8"/>
          <p:cNvSpPr txBox="1"/>
          <p:nvPr/>
        </p:nvSpPr>
        <p:spPr>
          <a:xfrm>
            <a:off x="3746880" y="3688978"/>
            <a:ext cx="19632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accent2"/>
                </a:solidFill>
              </a:rPr>
              <a:t>IIT2019210</a:t>
            </a:r>
            <a:endParaRPr sz="1800" b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8"/>
          <p:cNvSpPr txBox="1"/>
          <p:nvPr/>
        </p:nvSpPr>
        <p:spPr>
          <a:xfrm>
            <a:off x="3765354" y="4252075"/>
            <a:ext cx="195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</a:rPr>
              <a:t>Aditya Aggarwal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8"/>
          <p:cNvSpPr txBox="1"/>
          <p:nvPr/>
        </p:nvSpPr>
        <p:spPr>
          <a:xfrm>
            <a:off x="6465114" y="2754403"/>
            <a:ext cx="19632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accent3"/>
                </a:solidFill>
              </a:rPr>
              <a:t>IIT2019211</a:t>
            </a:r>
            <a:endParaRPr sz="1800" b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8"/>
          <p:cNvSpPr txBox="1"/>
          <p:nvPr/>
        </p:nvSpPr>
        <p:spPr>
          <a:xfrm>
            <a:off x="6469413" y="3424287"/>
            <a:ext cx="19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</a:rPr>
              <a:t>Divy Agrawal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8"/>
          <p:cNvSpPr txBox="1"/>
          <p:nvPr/>
        </p:nvSpPr>
        <p:spPr>
          <a:xfrm>
            <a:off x="9086523" y="3688978"/>
            <a:ext cx="19632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accent4"/>
                </a:solidFill>
              </a:rPr>
              <a:t>IIT2019218</a:t>
            </a:r>
            <a:endParaRPr sz="1800" b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>
            <a:off x="9090822" y="4358862"/>
            <a:ext cx="19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</a:rPr>
              <a:t>Anmol Bansal</a:t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76" name="Google Shape;3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3679"/>
            <a:ext cx="12192000" cy="60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8"/>
          <p:cNvSpPr txBox="1"/>
          <p:nvPr/>
        </p:nvSpPr>
        <p:spPr>
          <a:xfrm>
            <a:off x="591500" y="103725"/>
            <a:ext cx="10384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Protection from MITM ATTACK IN HTTPS URL </a:t>
            </a:r>
            <a:endParaRPr kumimoji="0" sz="3200" b="1" i="0" u="none" strike="noStrike" kern="0" cap="none" spc="0" normalizeH="0" baseline="0" noProof="0">
              <a:ln>
                <a:noFill/>
              </a:ln>
              <a:solidFill>
                <a:srgbClr val="4285F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156;p29">
            <a:extLst>
              <a:ext uri="{FF2B5EF4-FFF2-40B4-BE49-F238E27FC236}">
                <a16:creationId xmlns:a16="http://schemas.microsoft.com/office/drawing/2014/main" id="{B851F5E2-A4E7-4DE2-8711-76A06E9C330A}"/>
              </a:ext>
            </a:extLst>
          </p:cNvPr>
          <p:cNvSpPr/>
          <p:nvPr/>
        </p:nvSpPr>
        <p:spPr>
          <a:xfrm>
            <a:off x="105347" y="143758"/>
            <a:ext cx="404715" cy="559983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57;p29">
            <a:extLst>
              <a:ext uri="{FF2B5EF4-FFF2-40B4-BE49-F238E27FC236}">
                <a16:creationId xmlns:a16="http://schemas.microsoft.com/office/drawing/2014/main" id="{53E010D6-9DC9-4457-BE3D-93272C73F75D}"/>
              </a:ext>
            </a:extLst>
          </p:cNvPr>
          <p:cNvSpPr txBox="1"/>
          <p:nvPr/>
        </p:nvSpPr>
        <p:spPr>
          <a:xfrm>
            <a:off x="132008" y="192918"/>
            <a:ext cx="351393" cy="461665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CD9C06-E80B-4C72-90B0-53990AB7F389}"/>
              </a:ext>
            </a:extLst>
          </p:cNvPr>
          <p:cNvSpPr txBox="1"/>
          <p:nvPr/>
        </p:nvSpPr>
        <p:spPr>
          <a:xfrm>
            <a:off x="63968" y="233862"/>
            <a:ext cx="542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10</a:t>
            </a:r>
            <a:endParaRPr lang="en-IN" sz="20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/>
        </p:nvSpPr>
        <p:spPr>
          <a:xfrm>
            <a:off x="1" y="2769507"/>
            <a:ext cx="1219199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/>
        </p:nvSpPr>
        <p:spPr>
          <a:xfrm>
            <a:off x="5527579" y="25643"/>
            <a:ext cx="5402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sz="48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p29"/>
          <p:cNvGrpSpPr/>
          <p:nvPr/>
        </p:nvGrpSpPr>
        <p:grpSpPr>
          <a:xfrm>
            <a:off x="4215029" y="1451046"/>
            <a:ext cx="3165327" cy="691573"/>
            <a:chOff x="5948436" y="1371761"/>
            <a:chExt cx="5105366" cy="691573"/>
          </a:xfrm>
        </p:grpSpPr>
        <p:sp>
          <p:nvSpPr>
            <p:cNvPr id="129" name="Google Shape;129;p29"/>
            <p:cNvSpPr txBox="1"/>
            <p:nvPr/>
          </p:nvSpPr>
          <p:spPr>
            <a:xfrm>
              <a:off x="6840967" y="1371761"/>
              <a:ext cx="3932100" cy="338700"/>
            </a:xfrm>
            <a:prstGeom prst="rect">
              <a:avLst/>
            </a:pr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262626"/>
                  </a:solidFill>
                </a:rPr>
                <a:t>Technology Use</a:t>
              </a:r>
              <a:endParaRPr sz="16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" name="Google Shape;130;p29"/>
            <p:cNvCxnSpPr/>
            <p:nvPr/>
          </p:nvCxnSpPr>
          <p:spPr>
            <a:xfrm>
              <a:off x="6601202" y="1783344"/>
              <a:ext cx="4452600" cy="126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oval" w="med" len="med"/>
            </a:ln>
          </p:spPr>
        </p:cxnSp>
        <p:sp>
          <p:nvSpPr>
            <p:cNvPr id="131" name="Google Shape;131;p29"/>
            <p:cNvSpPr/>
            <p:nvPr/>
          </p:nvSpPr>
          <p:spPr>
            <a:xfrm>
              <a:off x="5948436" y="1503351"/>
              <a:ext cx="652766" cy="55998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9"/>
            <p:cNvSpPr txBox="1"/>
            <p:nvPr/>
          </p:nvSpPr>
          <p:spPr>
            <a:xfrm>
              <a:off x="5991438" y="1552511"/>
              <a:ext cx="56676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4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" name="Google Shape;133;p29"/>
          <p:cNvGrpSpPr/>
          <p:nvPr/>
        </p:nvGrpSpPr>
        <p:grpSpPr>
          <a:xfrm>
            <a:off x="7974457" y="1454300"/>
            <a:ext cx="3088517" cy="691577"/>
            <a:chOff x="5948436" y="1371757"/>
            <a:chExt cx="4981479" cy="691577"/>
          </a:xfrm>
        </p:grpSpPr>
        <p:sp>
          <p:nvSpPr>
            <p:cNvPr id="134" name="Google Shape;134;p29"/>
            <p:cNvSpPr txBox="1"/>
            <p:nvPr/>
          </p:nvSpPr>
          <p:spPr>
            <a:xfrm>
              <a:off x="6841007" y="1371757"/>
              <a:ext cx="3960600" cy="3387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262626"/>
                  </a:solidFill>
                </a:rPr>
                <a:t>Goals and Motivation</a:t>
              </a:r>
              <a:endParaRPr lang="en-US" sz="16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5" name="Google Shape;135;p29"/>
            <p:cNvCxnSpPr/>
            <p:nvPr/>
          </p:nvCxnSpPr>
          <p:spPr>
            <a:xfrm rot="-10784514" flipH="1">
              <a:off x="6600893" y="1756655"/>
              <a:ext cx="4328744" cy="26707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oval" w="med" len="med"/>
            </a:ln>
          </p:spPr>
        </p:cxnSp>
        <p:sp>
          <p:nvSpPr>
            <p:cNvPr id="136" name="Google Shape;136;p29"/>
            <p:cNvSpPr/>
            <p:nvPr/>
          </p:nvSpPr>
          <p:spPr>
            <a:xfrm>
              <a:off x="5948436" y="1503351"/>
              <a:ext cx="652766" cy="55998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9"/>
            <p:cNvSpPr txBox="1"/>
            <p:nvPr/>
          </p:nvSpPr>
          <p:spPr>
            <a:xfrm>
              <a:off x="5991438" y="1552511"/>
              <a:ext cx="566763" cy="461665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4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" name="Google Shape;138;p29"/>
          <p:cNvGrpSpPr/>
          <p:nvPr/>
        </p:nvGrpSpPr>
        <p:grpSpPr>
          <a:xfrm>
            <a:off x="5167864" y="2434400"/>
            <a:ext cx="3124779" cy="691568"/>
            <a:chOff x="5948436" y="1371766"/>
            <a:chExt cx="5039966" cy="691568"/>
          </a:xfrm>
        </p:grpSpPr>
        <p:sp>
          <p:nvSpPr>
            <p:cNvPr id="139" name="Google Shape;139;p29"/>
            <p:cNvSpPr txBox="1"/>
            <p:nvPr/>
          </p:nvSpPr>
          <p:spPr>
            <a:xfrm>
              <a:off x="6655418" y="1371766"/>
              <a:ext cx="3819779" cy="338514"/>
            </a:xfrm>
            <a:prstGeom prst="rect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262626"/>
                  </a:solidFill>
                </a:rPr>
                <a:t>Potential Application</a:t>
              </a:r>
              <a:endParaRPr lang="en-US" sz="16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0" name="Google Shape;140;p29"/>
            <p:cNvCxnSpPr/>
            <p:nvPr/>
          </p:nvCxnSpPr>
          <p:spPr>
            <a:xfrm>
              <a:off x="6601202" y="1783344"/>
              <a:ext cx="4387200" cy="3000"/>
            </a:xfrm>
            <a:prstGeom prst="straightConnector1">
              <a:avLst/>
            </a:prstGeom>
            <a:noFill/>
            <a:ln w="254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oval" w="med" len="med"/>
            </a:ln>
          </p:spPr>
        </p:cxnSp>
        <p:sp>
          <p:nvSpPr>
            <p:cNvPr id="141" name="Google Shape;141;p29"/>
            <p:cNvSpPr/>
            <p:nvPr/>
          </p:nvSpPr>
          <p:spPr>
            <a:xfrm>
              <a:off x="5948436" y="1503351"/>
              <a:ext cx="652766" cy="55998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9"/>
            <p:cNvSpPr txBox="1"/>
            <p:nvPr/>
          </p:nvSpPr>
          <p:spPr>
            <a:xfrm>
              <a:off x="5991438" y="1552511"/>
              <a:ext cx="566763" cy="461665"/>
            </a:xfrm>
            <a:prstGeom prst="rect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24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29"/>
          <p:cNvGrpSpPr/>
          <p:nvPr/>
        </p:nvGrpSpPr>
        <p:grpSpPr>
          <a:xfrm>
            <a:off x="8847849" y="2434398"/>
            <a:ext cx="3155655" cy="691570"/>
            <a:chOff x="5948436" y="1371764"/>
            <a:chExt cx="5089766" cy="691570"/>
          </a:xfrm>
        </p:grpSpPr>
        <p:sp>
          <p:nvSpPr>
            <p:cNvPr id="144" name="Google Shape;144;p29"/>
            <p:cNvSpPr txBox="1"/>
            <p:nvPr/>
          </p:nvSpPr>
          <p:spPr>
            <a:xfrm>
              <a:off x="6840988" y="1371764"/>
              <a:ext cx="3488745" cy="338554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262626"/>
                  </a:solidFill>
                </a:rPr>
                <a:t>Work Division</a:t>
              </a:r>
              <a:endParaRPr lang="en-US" sz="16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5" name="Google Shape;145;p29"/>
            <p:cNvCxnSpPr/>
            <p:nvPr/>
          </p:nvCxnSpPr>
          <p:spPr>
            <a:xfrm rot="10800000" flipH="1">
              <a:off x="6601202" y="1768044"/>
              <a:ext cx="4437000" cy="15300"/>
            </a:xfrm>
            <a:prstGeom prst="straightConnector1">
              <a:avLst/>
            </a:prstGeom>
            <a:noFill/>
            <a:ln w="254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oval" w="med" len="med"/>
            </a:ln>
          </p:spPr>
        </p:cxnSp>
        <p:sp>
          <p:nvSpPr>
            <p:cNvPr id="146" name="Google Shape;146;p29"/>
            <p:cNvSpPr/>
            <p:nvPr/>
          </p:nvSpPr>
          <p:spPr>
            <a:xfrm>
              <a:off x="5948436" y="1503351"/>
              <a:ext cx="652766" cy="55998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9"/>
            <p:cNvSpPr txBox="1"/>
            <p:nvPr/>
          </p:nvSpPr>
          <p:spPr>
            <a:xfrm>
              <a:off x="5991438" y="1552511"/>
              <a:ext cx="566763" cy="461665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24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48;p29"/>
          <p:cNvGrpSpPr/>
          <p:nvPr/>
        </p:nvGrpSpPr>
        <p:grpSpPr>
          <a:xfrm>
            <a:off x="4215033" y="3523675"/>
            <a:ext cx="3414066" cy="685984"/>
            <a:chOff x="5948436" y="1377350"/>
            <a:chExt cx="6114742" cy="685984"/>
          </a:xfrm>
        </p:grpSpPr>
        <p:sp>
          <p:nvSpPr>
            <p:cNvPr id="149" name="Google Shape;149;p29"/>
            <p:cNvSpPr txBox="1"/>
            <p:nvPr/>
          </p:nvSpPr>
          <p:spPr>
            <a:xfrm>
              <a:off x="6687800" y="1377350"/>
              <a:ext cx="5335200" cy="3387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262626"/>
                  </a:solidFill>
                </a:rPr>
                <a:t>Use Case</a:t>
              </a:r>
              <a:endParaRPr lang="en-US" sz="16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0" name="Google Shape;150;p29"/>
            <p:cNvCxnSpPr/>
            <p:nvPr/>
          </p:nvCxnSpPr>
          <p:spPr>
            <a:xfrm>
              <a:off x="6601378" y="1783230"/>
              <a:ext cx="5461800" cy="5700"/>
            </a:xfrm>
            <a:prstGeom prst="straightConnector1">
              <a:avLst/>
            </a:prstGeom>
            <a:noFill/>
            <a:ln w="254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oval" w="med" len="med"/>
            </a:ln>
          </p:spPr>
        </p:cxnSp>
        <p:sp>
          <p:nvSpPr>
            <p:cNvPr id="151" name="Google Shape;151;p29"/>
            <p:cNvSpPr/>
            <p:nvPr/>
          </p:nvSpPr>
          <p:spPr>
            <a:xfrm>
              <a:off x="5948436" y="1503351"/>
              <a:ext cx="652766" cy="55998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9"/>
            <p:cNvSpPr txBox="1"/>
            <p:nvPr/>
          </p:nvSpPr>
          <p:spPr>
            <a:xfrm>
              <a:off x="5991438" y="1552511"/>
              <a:ext cx="566763" cy="461665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24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29"/>
          <p:cNvGrpSpPr/>
          <p:nvPr/>
        </p:nvGrpSpPr>
        <p:grpSpPr>
          <a:xfrm>
            <a:off x="7979057" y="3523669"/>
            <a:ext cx="3689779" cy="691570"/>
            <a:chOff x="5948436" y="1371764"/>
            <a:chExt cx="5951256" cy="691570"/>
          </a:xfrm>
        </p:grpSpPr>
        <p:sp>
          <p:nvSpPr>
            <p:cNvPr id="154" name="Google Shape;154;p29"/>
            <p:cNvSpPr txBox="1"/>
            <p:nvPr/>
          </p:nvSpPr>
          <p:spPr>
            <a:xfrm>
              <a:off x="6840986" y="1371764"/>
              <a:ext cx="4885621" cy="338514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262626"/>
                  </a:solidFill>
                </a:rPr>
                <a:t>Project Completion Strategy</a:t>
              </a:r>
              <a:endParaRPr lang="en-US" sz="16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5" name="Google Shape;155;p29"/>
            <p:cNvCxnSpPr>
              <a:cxnSpLocks/>
            </p:cNvCxnSpPr>
            <p:nvPr/>
          </p:nvCxnSpPr>
          <p:spPr>
            <a:xfrm flipV="1">
              <a:off x="6601202" y="1774643"/>
              <a:ext cx="5298490" cy="8701"/>
            </a:xfrm>
            <a:prstGeom prst="straightConnector1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oval" w="med" len="med"/>
            </a:ln>
          </p:spPr>
        </p:cxnSp>
        <p:sp>
          <p:nvSpPr>
            <p:cNvPr id="156" name="Google Shape;156;p29"/>
            <p:cNvSpPr/>
            <p:nvPr/>
          </p:nvSpPr>
          <p:spPr>
            <a:xfrm>
              <a:off x="5948436" y="1503351"/>
              <a:ext cx="652766" cy="55998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9"/>
            <p:cNvSpPr txBox="1"/>
            <p:nvPr/>
          </p:nvSpPr>
          <p:spPr>
            <a:xfrm>
              <a:off x="5991438" y="1552511"/>
              <a:ext cx="566763" cy="461665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sz="24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p29"/>
          <p:cNvGrpSpPr/>
          <p:nvPr/>
        </p:nvGrpSpPr>
        <p:grpSpPr>
          <a:xfrm>
            <a:off x="5167885" y="4612996"/>
            <a:ext cx="3067305" cy="691570"/>
            <a:chOff x="5948436" y="1371764"/>
            <a:chExt cx="4947266" cy="691570"/>
          </a:xfrm>
        </p:grpSpPr>
        <p:sp>
          <p:nvSpPr>
            <p:cNvPr id="159" name="Google Shape;159;p29"/>
            <p:cNvSpPr txBox="1"/>
            <p:nvPr/>
          </p:nvSpPr>
          <p:spPr>
            <a:xfrm>
              <a:off x="6840988" y="1371764"/>
              <a:ext cx="3488745" cy="338554"/>
            </a:xfrm>
            <a:prstGeom prst="rect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262626"/>
                  </a:solidFill>
                </a:rPr>
                <a:t>Traceability Matrix</a:t>
              </a:r>
              <a:endParaRPr lang="en-US" sz="16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" name="Google Shape;160;p29"/>
            <p:cNvCxnSpPr/>
            <p:nvPr/>
          </p:nvCxnSpPr>
          <p:spPr>
            <a:xfrm>
              <a:off x="6601202" y="1783344"/>
              <a:ext cx="4294500" cy="4200"/>
            </a:xfrm>
            <a:prstGeom prst="straightConnector1">
              <a:avLst/>
            </a:prstGeom>
            <a:noFill/>
            <a:ln w="254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oval" w="med" len="med"/>
            </a:ln>
          </p:spPr>
        </p:cxnSp>
        <p:sp>
          <p:nvSpPr>
            <p:cNvPr id="161" name="Google Shape;161;p29"/>
            <p:cNvSpPr/>
            <p:nvPr/>
          </p:nvSpPr>
          <p:spPr>
            <a:xfrm>
              <a:off x="5948436" y="1503351"/>
              <a:ext cx="652766" cy="55998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9"/>
            <p:cNvSpPr txBox="1"/>
            <p:nvPr/>
          </p:nvSpPr>
          <p:spPr>
            <a:xfrm>
              <a:off x="5991438" y="1552511"/>
              <a:ext cx="566763" cy="461665"/>
            </a:xfrm>
            <a:prstGeom prst="rect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sz="24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29"/>
          <p:cNvGrpSpPr/>
          <p:nvPr/>
        </p:nvGrpSpPr>
        <p:grpSpPr>
          <a:xfrm>
            <a:off x="8845148" y="4612946"/>
            <a:ext cx="3100785" cy="691687"/>
            <a:chOff x="5948436" y="1371764"/>
            <a:chExt cx="5001266" cy="691687"/>
          </a:xfrm>
        </p:grpSpPr>
        <p:sp>
          <p:nvSpPr>
            <p:cNvPr id="164" name="Google Shape;164;p29"/>
            <p:cNvSpPr txBox="1"/>
            <p:nvPr/>
          </p:nvSpPr>
          <p:spPr>
            <a:xfrm>
              <a:off x="6840988" y="1371764"/>
              <a:ext cx="3488700" cy="338700"/>
            </a:xfrm>
            <a:prstGeom prst="rect">
              <a:avLst/>
            </a:prstGeom>
            <a:noFill/>
            <a:ln w="9525" cap="flat" cmpd="sng">
              <a:solidFill>
                <a:srgbClr val="741B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Test Plan</a:t>
              </a:r>
            </a:p>
          </p:txBody>
        </p:sp>
        <p:cxnSp>
          <p:nvCxnSpPr>
            <p:cNvPr id="165" name="Google Shape;165;p29"/>
            <p:cNvCxnSpPr/>
            <p:nvPr/>
          </p:nvCxnSpPr>
          <p:spPr>
            <a:xfrm rot="10800000" flipH="1">
              <a:off x="6601202" y="1769244"/>
              <a:ext cx="4348500" cy="14100"/>
            </a:xfrm>
            <a:prstGeom prst="straightConnector1">
              <a:avLst/>
            </a:prstGeom>
            <a:noFill/>
            <a:ln w="25400" cap="flat" cmpd="sng">
              <a:solidFill>
                <a:srgbClr val="741B47"/>
              </a:solidFill>
              <a:prstDash val="solid"/>
              <a:miter lim="800000"/>
              <a:headEnd type="none" w="sm" len="sm"/>
              <a:tailEnd type="oval" w="med" len="med"/>
            </a:ln>
          </p:spPr>
        </p:cxnSp>
        <p:sp>
          <p:nvSpPr>
            <p:cNvPr id="166" name="Google Shape;166;p29"/>
            <p:cNvSpPr/>
            <p:nvPr/>
          </p:nvSpPr>
          <p:spPr>
            <a:xfrm>
              <a:off x="5948436" y="1503351"/>
              <a:ext cx="652800" cy="5601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741B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9"/>
            <p:cNvSpPr txBox="1"/>
            <p:nvPr/>
          </p:nvSpPr>
          <p:spPr>
            <a:xfrm>
              <a:off x="5991438" y="1552511"/>
              <a:ext cx="566700" cy="461700"/>
            </a:xfrm>
            <a:prstGeom prst="rect">
              <a:avLst/>
            </a:prstGeom>
            <a:noFill/>
            <a:ln w="9525" cap="flat" cmpd="sng">
              <a:solidFill>
                <a:srgbClr val="741B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262626"/>
                  </a:solidFill>
                </a:rPr>
                <a:t>8</a:t>
              </a:r>
              <a:endParaRPr sz="24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29"/>
          <p:cNvGrpSpPr/>
          <p:nvPr/>
        </p:nvGrpSpPr>
        <p:grpSpPr>
          <a:xfrm>
            <a:off x="4313035" y="5707921"/>
            <a:ext cx="3067305" cy="691687"/>
            <a:chOff x="5948436" y="1371764"/>
            <a:chExt cx="4947266" cy="691687"/>
          </a:xfrm>
        </p:grpSpPr>
        <p:sp>
          <p:nvSpPr>
            <p:cNvPr id="169" name="Google Shape;169;p29"/>
            <p:cNvSpPr txBox="1"/>
            <p:nvPr/>
          </p:nvSpPr>
          <p:spPr>
            <a:xfrm>
              <a:off x="6840988" y="1371764"/>
              <a:ext cx="3488700" cy="338700"/>
            </a:xfrm>
            <a:prstGeom prst="rect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262626"/>
                  </a:solidFill>
                </a:rPr>
                <a:t>Demonstration</a:t>
              </a:r>
              <a:endParaRPr lang="en-US" sz="16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0" name="Google Shape;170;p29"/>
            <p:cNvCxnSpPr/>
            <p:nvPr/>
          </p:nvCxnSpPr>
          <p:spPr>
            <a:xfrm>
              <a:off x="6601202" y="1783344"/>
              <a:ext cx="4294500" cy="4200"/>
            </a:xfrm>
            <a:prstGeom prst="straightConnector1">
              <a:avLst/>
            </a:prstGeom>
            <a:noFill/>
            <a:ln w="25400" cap="flat" cmpd="sng">
              <a:solidFill>
                <a:srgbClr val="C27BA0"/>
              </a:solidFill>
              <a:prstDash val="solid"/>
              <a:miter lim="800000"/>
              <a:headEnd type="none" w="sm" len="sm"/>
              <a:tailEnd type="oval" w="med" len="med"/>
            </a:ln>
          </p:spPr>
        </p:cxnSp>
        <p:sp>
          <p:nvSpPr>
            <p:cNvPr id="171" name="Google Shape;171;p29"/>
            <p:cNvSpPr/>
            <p:nvPr/>
          </p:nvSpPr>
          <p:spPr>
            <a:xfrm>
              <a:off x="5948436" y="1503351"/>
              <a:ext cx="652800" cy="5601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C27B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9"/>
            <p:cNvSpPr txBox="1"/>
            <p:nvPr/>
          </p:nvSpPr>
          <p:spPr>
            <a:xfrm>
              <a:off x="5991438" y="1552511"/>
              <a:ext cx="566700" cy="461700"/>
            </a:xfrm>
            <a:prstGeom prst="rect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262626"/>
                  </a:solidFill>
                </a:rPr>
                <a:t>9</a:t>
              </a:r>
              <a:endParaRPr sz="24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137;p29">
            <a:extLst>
              <a:ext uri="{FF2B5EF4-FFF2-40B4-BE49-F238E27FC236}">
                <a16:creationId xmlns:a16="http://schemas.microsoft.com/office/drawing/2014/main" id="{E2C071C8-E24C-4716-B7D8-063738839A91}"/>
              </a:ext>
            </a:extLst>
          </p:cNvPr>
          <p:cNvSpPr txBox="1"/>
          <p:nvPr/>
        </p:nvSpPr>
        <p:spPr>
          <a:xfrm>
            <a:off x="4250252" y="1637326"/>
            <a:ext cx="351393" cy="46166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153;p29">
            <a:extLst>
              <a:ext uri="{FF2B5EF4-FFF2-40B4-BE49-F238E27FC236}">
                <a16:creationId xmlns:a16="http://schemas.microsoft.com/office/drawing/2014/main" id="{9704B4CC-F07C-4A71-99BD-7DA086FCD8E0}"/>
              </a:ext>
            </a:extLst>
          </p:cNvPr>
          <p:cNvGrpSpPr/>
          <p:nvPr/>
        </p:nvGrpSpPr>
        <p:grpSpPr>
          <a:xfrm>
            <a:off x="7994978" y="5709587"/>
            <a:ext cx="3122176" cy="691570"/>
            <a:chOff x="5948436" y="1371764"/>
            <a:chExt cx="5035766" cy="691570"/>
          </a:xfrm>
        </p:grpSpPr>
        <p:sp>
          <p:nvSpPr>
            <p:cNvPr id="50" name="Google Shape;154;p29">
              <a:extLst>
                <a:ext uri="{FF2B5EF4-FFF2-40B4-BE49-F238E27FC236}">
                  <a16:creationId xmlns:a16="http://schemas.microsoft.com/office/drawing/2014/main" id="{828B9BD3-2C03-4E27-A6C4-5A0C46399FB3}"/>
                </a:ext>
              </a:extLst>
            </p:cNvPr>
            <p:cNvSpPr txBox="1"/>
            <p:nvPr/>
          </p:nvSpPr>
          <p:spPr>
            <a:xfrm>
              <a:off x="6840988" y="1371764"/>
              <a:ext cx="3488745" cy="338554"/>
            </a:xfrm>
            <a:prstGeom prst="rect">
              <a:avLst/>
            </a:prstGeom>
            <a:noFill/>
            <a:ln w="9525" cap="flat" cmpd="sng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262626"/>
                  </a:solidFill>
                </a:rPr>
                <a:t>Security</a:t>
              </a:r>
              <a:endParaRPr lang="en-US" sz="16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" name="Google Shape;155;p29">
              <a:extLst>
                <a:ext uri="{FF2B5EF4-FFF2-40B4-BE49-F238E27FC236}">
                  <a16:creationId xmlns:a16="http://schemas.microsoft.com/office/drawing/2014/main" id="{0C348D40-C31A-4A72-95A7-3D2D46A520F6}"/>
                </a:ext>
              </a:extLst>
            </p:cNvPr>
            <p:cNvCxnSpPr/>
            <p:nvPr/>
          </p:nvCxnSpPr>
          <p:spPr>
            <a:xfrm>
              <a:off x="6601202" y="1783344"/>
              <a:ext cx="4383000" cy="5400"/>
            </a:xfrm>
            <a:prstGeom prst="straightConnector1">
              <a:avLst/>
            </a:prstGeom>
            <a:noFill/>
            <a:ln w="25400" cap="flat" cmpd="sng">
              <a:solidFill>
                <a:schemeClr val="accent3">
                  <a:lumMod val="75000"/>
                </a:schemeClr>
              </a:solidFill>
              <a:prstDash val="solid"/>
              <a:miter lim="800000"/>
              <a:headEnd type="none" w="sm" len="sm"/>
              <a:tailEnd type="oval" w="med" len="med"/>
            </a:ln>
          </p:spPr>
        </p:cxnSp>
        <p:sp>
          <p:nvSpPr>
            <p:cNvPr id="52" name="Google Shape;156;p29">
              <a:extLst>
                <a:ext uri="{FF2B5EF4-FFF2-40B4-BE49-F238E27FC236}">
                  <a16:creationId xmlns:a16="http://schemas.microsoft.com/office/drawing/2014/main" id="{3C9C29DC-B6EF-49C9-9777-29448654752E}"/>
                </a:ext>
              </a:extLst>
            </p:cNvPr>
            <p:cNvSpPr/>
            <p:nvPr/>
          </p:nvSpPr>
          <p:spPr>
            <a:xfrm>
              <a:off x="5948436" y="1503351"/>
              <a:ext cx="652766" cy="55998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3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57;p29">
              <a:extLst>
                <a:ext uri="{FF2B5EF4-FFF2-40B4-BE49-F238E27FC236}">
                  <a16:creationId xmlns:a16="http://schemas.microsoft.com/office/drawing/2014/main" id="{BEE5CBCF-5DB9-41F0-AD2A-CF3A2875400F}"/>
                </a:ext>
              </a:extLst>
            </p:cNvPr>
            <p:cNvSpPr txBox="1"/>
            <p:nvPr/>
          </p:nvSpPr>
          <p:spPr>
            <a:xfrm>
              <a:off x="5991438" y="1552511"/>
              <a:ext cx="566763" cy="461665"/>
            </a:xfrm>
            <a:prstGeom prst="rect">
              <a:avLst/>
            </a:prstGeom>
            <a:noFill/>
            <a:ln w="9525" cap="flat" cmpd="sng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609A3C-2088-4DD1-ADF5-97AC7CCF0E61}"/>
              </a:ext>
            </a:extLst>
          </p:cNvPr>
          <p:cNvSpPr txBox="1"/>
          <p:nvPr/>
        </p:nvSpPr>
        <p:spPr>
          <a:xfrm>
            <a:off x="7957747" y="5915709"/>
            <a:ext cx="542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10</a:t>
            </a:r>
            <a:endParaRPr lang="en-IN" sz="2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15298" y="338672"/>
            <a:ext cx="5361403" cy="724247"/>
          </a:xfrm>
        </p:spPr>
        <p:txBody>
          <a:bodyPr/>
          <a:lstStyle/>
          <a:p>
            <a:r>
              <a:rPr lang="en-US" dirty="0"/>
              <a:t>Technology Use</a:t>
            </a:r>
          </a:p>
        </p:txBody>
      </p:sp>
      <p:sp>
        <p:nvSpPr>
          <p:cNvPr id="3" name="Freeform 87">
            <a:extLst>
              <a:ext uri="{FF2B5EF4-FFF2-40B4-BE49-F238E27FC236}">
                <a16:creationId xmlns:a16="http://schemas.microsoft.com/office/drawing/2014/main" id="{A968D45B-890B-41AB-BFA8-A865A841BD4D}"/>
              </a:ext>
            </a:extLst>
          </p:cNvPr>
          <p:cNvSpPr/>
          <p:nvPr/>
        </p:nvSpPr>
        <p:spPr>
          <a:xfrm>
            <a:off x="5164550" y="3653562"/>
            <a:ext cx="1701130" cy="2956959"/>
          </a:xfrm>
          <a:custGeom>
            <a:avLst/>
            <a:gdLst>
              <a:gd name="connsiteX0" fmla="*/ 1847850 w 3571875"/>
              <a:gd name="connsiteY0" fmla="*/ 6791325 h 6791325"/>
              <a:gd name="connsiteX1" fmla="*/ 3571875 w 3571875"/>
              <a:gd name="connsiteY1" fmla="*/ 6781800 h 6791325"/>
              <a:gd name="connsiteX2" fmla="*/ 2514600 w 3571875"/>
              <a:gd name="connsiteY2" fmla="*/ 3819525 h 6791325"/>
              <a:gd name="connsiteX3" fmla="*/ 2390775 w 3571875"/>
              <a:gd name="connsiteY3" fmla="*/ 3267075 h 6791325"/>
              <a:gd name="connsiteX4" fmla="*/ 2752725 w 3571875"/>
              <a:gd name="connsiteY4" fmla="*/ 2162175 h 6791325"/>
              <a:gd name="connsiteX5" fmla="*/ 3390900 w 3571875"/>
              <a:gd name="connsiteY5" fmla="*/ 1247775 h 6791325"/>
              <a:gd name="connsiteX6" fmla="*/ 3209925 w 3571875"/>
              <a:gd name="connsiteY6" fmla="*/ 1133475 h 6791325"/>
              <a:gd name="connsiteX7" fmla="*/ 2543175 w 3571875"/>
              <a:gd name="connsiteY7" fmla="*/ 1857375 h 6791325"/>
              <a:gd name="connsiteX8" fmla="*/ 2371725 w 3571875"/>
              <a:gd name="connsiteY8" fmla="*/ 1752600 h 6791325"/>
              <a:gd name="connsiteX9" fmla="*/ 2771775 w 3571875"/>
              <a:gd name="connsiteY9" fmla="*/ 390525 h 6791325"/>
              <a:gd name="connsiteX10" fmla="*/ 2486025 w 3571875"/>
              <a:gd name="connsiteY10" fmla="*/ 295275 h 6791325"/>
              <a:gd name="connsiteX11" fmla="*/ 2124075 w 3571875"/>
              <a:gd name="connsiteY11" fmla="*/ 1609725 h 6791325"/>
              <a:gd name="connsiteX12" fmla="*/ 1971675 w 3571875"/>
              <a:gd name="connsiteY12" fmla="*/ 1495425 h 6791325"/>
              <a:gd name="connsiteX13" fmla="*/ 1990725 w 3571875"/>
              <a:gd name="connsiteY13" fmla="*/ 0 h 6791325"/>
              <a:gd name="connsiteX14" fmla="*/ 1790700 w 3571875"/>
              <a:gd name="connsiteY14" fmla="*/ 66675 h 6791325"/>
              <a:gd name="connsiteX15" fmla="*/ 1724025 w 3571875"/>
              <a:gd name="connsiteY15" fmla="*/ 1514475 h 6791325"/>
              <a:gd name="connsiteX16" fmla="*/ 1524000 w 3571875"/>
              <a:gd name="connsiteY16" fmla="*/ 1504950 h 6791325"/>
              <a:gd name="connsiteX17" fmla="*/ 1352550 w 3571875"/>
              <a:gd name="connsiteY17" fmla="*/ 123825 h 6791325"/>
              <a:gd name="connsiteX18" fmla="*/ 1171575 w 3571875"/>
              <a:gd name="connsiteY18" fmla="*/ 123825 h 6791325"/>
              <a:gd name="connsiteX19" fmla="*/ 1219200 w 3571875"/>
              <a:gd name="connsiteY19" fmla="*/ 1638300 h 6791325"/>
              <a:gd name="connsiteX20" fmla="*/ 1057275 w 3571875"/>
              <a:gd name="connsiteY20" fmla="*/ 2190750 h 6791325"/>
              <a:gd name="connsiteX21" fmla="*/ 800100 w 3571875"/>
              <a:gd name="connsiteY21" fmla="*/ 2247900 h 6791325"/>
              <a:gd name="connsiteX22" fmla="*/ 85725 w 3571875"/>
              <a:gd name="connsiteY22" fmla="*/ 1733550 h 6791325"/>
              <a:gd name="connsiteX23" fmla="*/ 0 w 3571875"/>
              <a:gd name="connsiteY23" fmla="*/ 2038350 h 6791325"/>
              <a:gd name="connsiteX24" fmla="*/ 609600 w 3571875"/>
              <a:gd name="connsiteY24" fmla="*/ 2743200 h 6791325"/>
              <a:gd name="connsiteX25" fmla="*/ 1238250 w 3571875"/>
              <a:gd name="connsiteY25" fmla="*/ 3476625 h 6791325"/>
              <a:gd name="connsiteX26" fmla="*/ 1457325 w 3571875"/>
              <a:gd name="connsiteY26" fmla="*/ 4010025 h 6791325"/>
              <a:gd name="connsiteX27" fmla="*/ 1847850 w 3571875"/>
              <a:gd name="connsiteY27" fmla="*/ 6791325 h 6791325"/>
              <a:gd name="connsiteX0" fmla="*/ 1889034 w 3613059"/>
              <a:gd name="connsiteY0" fmla="*/ 6791325 h 6791325"/>
              <a:gd name="connsiteX1" fmla="*/ 3613059 w 3613059"/>
              <a:gd name="connsiteY1" fmla="*/ 6781800 h 6791325"/>
              <a:gd name="connsiteX2" fmla="*/ 2555784 w 3613059"/>
              <a:gd name="connsiteY2" fmla="*/ 3819525 h 6791325"/>
              <a:gd name="connsiteX3" fmla="*/ 2431959 w 3613059"/>
              <a:gd name="connsiteY3" fmla="*/ 3267075 h 6791325"/>
              <a:gd name="connsiteX4" fmla="*/ 2793909 w 3613059"/>
              <a:gd name="connsiteY4" fmla="*/ 2162175 h 6791325"/>
              <a:gd name="connsiteX5" fmla="*/ 3432084 w 3613059"/>
              <a:gd name="connsiteY5" fmla="*/ 1247775 h 6791325"/>
              <a:gd name="connsiteX6" fmla="*/ 3251109 w 3613059"/>
              <a:gd name="connsiteY6" fmla="*/ 1133475 h 6791325"/>
              <a:gd name="connsiteX7" fmla="*/ 2584359 w 3613059"/>
              <a:gd name="connsiteY7" fmla="*/ 1857375 h 6791325"/>
              <a:gd name="connsiteX8" fmla="*/ 2412909 w 3613059"/>
              <a:gd name="connsiteY8" fmla="*/ 1752600 h 6791325"/>
              <a:gd name="connsiteX9" fmla="*/ 2812959 w 3613059"/>
              <a:gd name="connsiteY9" fmla="*/ 390525 h 6791325"/>
              <a:gd name="connsiteX10" fmla="*/ 2527209 w 3613059"/>
              <a:gd name="connsiteY10" fmla="*/ 295275 h 6791325"/>
              <a:gd name="connsiteX11" fmla="*/ 2165259 w 3613059"/>
              <a:gd name="connsiteY11" fmla="*/ 1609725 h 6791325"/>
              <a:gd name="connsiteX12" fmla="*/ 2012859 w 3613059"/>
              <a:gd name="connsiteY12" fmla="*/ 1495425 h 6791325"/>
              <a:gd name="connsiteX13" fmla="*/ 2031909 w 3613059"/>
              <a:gd name="connsiteY13" fmla="*/ 0 h 6791325"/>
              <a:gd name="connsiteX14" fmla="*/ 1831884 w 3613059"/>
              <a:gd name="connsiteY14" fmla="*/ 66675 h 6791325"/>
              <a:gd name="connsiteX15" fmla="*/ 1765209 w 3613059"/>
              <a:gd name="connsiteY15" fmla="*/ 1514475 h 6791325"/>
              <a:gd name="connsiteX16" fmla="*/ 1565184 w 3613059"/>
              <a:gd name="connsiteY16" fmla="*/ 1504950 h 6791325"/>
              <a:gd name="connsiteX17" fmla="*/ 1393734 w 3613059"/>
              <a:gd name="connsiteY17" fmla="*/ 123825 h 6791325"/>
              <a:gd name="connsiteX18" fmla="*/ 1212759 w 3613059"/>
              <a:gd name="connsiteY18" fmla="*/ 123825 h 6791325"/>
              <a:gd name="connsiteX19" fmla="*/ 1260384 w 3613059"/>
              <a:gd name="connsiteY19" fmla="*/ 1638300 h 6791325"/>
              <a:gd name="connsiteX20" fmla="*/ 1098459 w 3613059"/>
              <a:gd name="connsiteY20" fmla="*/ 2190750 h 6791325"/>
              <a:gd name="connsiteX21" fmla="*/ 841284 w 3613059"/>
              <a:gd name="connsiteY21" fmla="*/ 2247900 h 6791325"/>
              <a:gd name="connsiteX22" fmla="*/ 126909 w 3613059"/>
              <a:gd name="connsiteY22" fmla="*/ 1733550 h 6791325"/>
              <a:gd name="connsiteX23" fmla="*/ 41184 w 3613059"/>
              <a:gd name="connsiteY23" fmla="*/ 2038350 h 6791325"/>
              <a:gd name="connsiteX24" fmla="*/ 650784 w 3613059"/>
              <a:gd name="connsiteY24" fmla="*/ 2743200 h 6791325"/>
              <a:gd name="connsiteX25" fmla="*/ 1279434 w 3613059"/>
              <a:gd name="connsiteY25" fmla="*/ 3476625 h 6791325"/>
              <a:gd name="connsiteX26" fmla="*/ 1498509 w 3613059"/>
              <a:gd name="connsiteY26" fmla="*/ 4010025 h 6791325"/>
              <a:gd name="connsiteX27" fmla="*/ 1889034 w 3613059"/>
              <a:gd name="connsiteY27" fmla="*/ 6791325 h 6791325"/>
              <a:gd name="connsiteX0" fmla="*/ 1872461 w 3596486"/>
              <a:gd name="connsiteY0" fmla="*/ 6791325 h 6791325"/>
              <a:gd name="connsiteX1" fmla="*/ 3596486 w 3596486"/>
              <a:gd name="connsiteY1" fmla="*/ 6781800 h 6791325"/>
              <a:gd name="connsiteX2" fmla="*/ 2539211 w 3596486"/>
              <a:gd name="connsiteY2" fmla="*/ 3819525 h 6791325"/>
              <a:gd name="connsiteX3" fmla="*/ 2415386 w 3596486"/>
              <a:gd name="connsiteY3" fmla="*/ 3267075 h 6791325"/>
              <a:gd name="connsiteX4" fmla="*/ 2777336 w 3596486"/>
              <a:gd name="connsiteY4" fmla="*/ 2162175 h 6791325"/>
              <a:gd name="connsiteX5" fmla="*/ 3415511 w 3596486"/>
              <a:gd name="connsiteY5" fmla="*/ 1247775 h 6791325"/>
              <a:gd name="connsiteX6" fmla="*/ 3234536 w 3596486"/>
              <a:gd name="connsiteY6" fmla="*/ 1133475 h 6791325"/>
              <a:gd name="connsiteX7" fmla="*/ 2567786 w 3596486"/>
              <a:gd name="connsiteY7" fmla="*/ 1857375 h 6791325"/>
              <a:gd name="connsiteX8" fmla="*/ 2396336 w 3596486"/>
              <a:gd name="connsiteY8" fmla="*/ 1752600 h 6791325"/>
              <a:gd name="connsiteX9" fmla="*/ 2796386 w 3596486"/>
              <a:gd name="connsiteY9" fmla="*/ 390525 h 6791325"/>
              <a:gd name="connsiteX10" fmla="*/ 2510636 w 3596486"/>
              <a:gd name="connsiteY10" fmla="*/ 295275 h 6791325"/>
              <a:gd name="connsiteX11" fmla="*/ 2148686 w 3596486"/>
              <a:gd name="connsiteY11" fmla="*/ 1609725 h 6791325"/>
              <a:gd name="connsiteX12" fmla="*/ 1996286 w 3596486"/>
              <a:gd name="connsiteY12" fmla="*/ 1495425 h 6791325"/>
              <a:gd name="connsiteX13" fmla="*/ 2015336 w 3596486"/>
              <a:gd name="connsiteY13" fmla="*/ 0 h 6791325"/>
              <a:gd name="connsiteX14" fmla="*/ 1815311 w 3596486"/>
              <a:gd name="connsiteY14" fmla="*/ 66675 h 6791325"/>
              <a:gd name="connsiteX15" fmla="*/ 1748636 w 3596486"/>
              <a:gd name="connsiteY15" fmla="*/ 1514475 h 6791325"/>
              <a:gd name="connsiteX16" fmla="*/ 1548611 w 3596486"/>
              <a:gd name="connsiteY16" fmla="*/ 1504950 h 6791325"/>
              <a:gd name="connsiteX17" fmla="*/ 1377161 w 3596486"/>
              <a:gd name="connsiteY17" fmla="*/ 123825 h 6791325"/>
              <a:gd name="connsiteX18" fmla="*/ 1196186 w 3596486"/>
              <a:gd name="connsiteY18" fmla="*/ 123825 h 6791325"/>
              <a:gd name="connsiteX19" fmla="*/ 1243811 w 3596486"/>
              <a:gd name="connsiteY19" fmla="*/ 1638300 h 6791325"/>
              <a:gd name="connsiteX20" fmla="*/ 1081886 w 3596486"/>
              <a:gd name="connsiteY20" fmla="*/ 2190750 h 6791325"/>
              <a:gd name="connsiteX21" fmla="*/ 824711 w 3596486"/>
              <a:gd name="connsiteY21" fmla="*/ 2247900 h 6791325"/>
              <a:gd name="connsiteX22" fmla="*/ 110336 w 3596486"/>
              <a:gd name="connsiteY22" fmla="*/ 1733550 h 6791325"/>
              <a:gd name="connsiteX23" fmla="*/ 76998 w 3596486"/>
              <a:gd name="connsiteY23" fmla="*/ 2038350 h 6791325"/>
              <a:gd name="connsiteX24" fmla="*/ 634211 w 3596486"/>
              <a:gd name="connsiteY24" fmla="*/ 2743200 h 6791325"/>
              <a:gd name="connsiteX25" fmla="*/ 1262861 w 3596486"/>
              <a:gd name="connsiteY25" fmla="*/ 3476625 h 6791325"/>
              <a:gd name="connsiteX26" fmla="*/ 1481936 w 3596486"/>
              <a:gd name="connsiteY26" fmla="*/ 4010025 h 6791325"/>
              <a:gd name="connsiteX27" fmla="*/ 1872461 w 3596486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93297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814105 h 6814105"/>
              <a:gd name="connsiteX1" fmla="*/ 3693484 w 3693484"/>
              <a:gd name="connsiteY1" fmla="*/ 6804580 h 6814105"/>
              <a:gd name="connsiteX2" fmla="*/ 2636209 w 3693484"/>
              <a:gd name="connsiteY2" fmla="*/ 3842305 h 6814105"/>
              <a:gd name="connsiteX3" fmla="*/ 2512384 w 3693484"/>
              <a:gd name="connsiteY3" fmla="*/ 3289855 h 6814105"/>
              <a:gd name="connsiteX4" fmla="*/ 2874334 w 3693484"/>
              <a:gd name="connsiteY4" fmla="*/ 2184955 h 6814105"/>
              <a:gd name="connsiteX5" fmla="*/ 3512509 w 3693484"/>
              <a:gd name="connsiteY5" fmla="*/ 1270555 h 6814105"/>
              <a:gd name="connsiteX6" fmla="*/ 3331534 w 3693484"/>
              <a:gd name="connsiteY6" fmla="*/ 1156255 h 6814105"/>
              <a:gd name="connsiteX7" fmla="*/ 2664784 w 3693484"/>
              <a:gd name="connsiteY7" fmla="*/ 1880155 h 6814105"/>
              <a:gd name="connsiteX8" fmla="*/ 2493334 w 3693484"/>
              <a:gd name="connsiteY8" fmla="*/ 1775380 h 6814105"/>
              <a:gd name="connsiteX9" fmla="*/ 2893384 w 3693484"/>
              <a:gd name="connsiteY9" fmla="*/ 413305 h 6814105"/>
              <a:gd name="connsiteX10" fmla="*/ 2607634 w 3693484"/>
              <a:gd name="connsiteY10" fmla="*/ 318055 h 6814105"/>
              <a:gd name="connsiteX11" fmla="*/ 2245684 w 3693484"/>
              <a:gd name="connsiteY11" fmla="*/ 1632505 h 6814105"/>
              <a:gd name="connsiteX12" fmla="*/ 2131384 w 3693484"/>
              <a:gd name="connsiteY12" fmla="*/ 1565830 h 6814105"/>
              <a:gd name="connsiteX13" fmla="*/ 2193297 w 3693484"/>
              <a:gd name="connsiteY13" fmla="*/ 122792 h 6814105"/>
              <a:gd name="connsiteX14" fmla="*/ 1878971 w 3693484"/>
              <a:gd name="connsiteY14" fmla="*/ 132318 h 6814105"/>
              <a:gd name="connsiteX15" fmla="*/ 1798009 w 3693484"/>
              <a:gd name="connsiteY15" fmla="*/ 1522968 h 6814105"/>
              <a:gd name="connsiteX16" fmla="*/ 1674184 w 3693484"/>
              <a:gd name="connsiteY16" fmla="*/ 1527729 h 6814105"/>
              <a:gd name="connsiteX17" fmla="*/ 1593221 w 3693484"/>
              <a:gd name="connsiteY17" fmla="*/ 346630 h 6814105"/>
              <a:gd name="connsiteX18" fmla="*/ 1307472 w 3693484"/>
              <a:gd name="connsiteY18" fmla="*/ 337105 h 6814105"/>
              <a:gd name="connsiteX19" fmla="*/ 1312234 w 3693484"/>
              <a:gd name="connsiteY19" fmla="*/ 1603930 h 6814105"/>
              <a:gd name="connsiteX20" fmla="*/ 1259846 w 3693484"/>
              <a:gd name="connsiteY20" fmla="*/ 1994455 h 6814105"/>
              <a:gd name="connsiteX21" fmla="*/ 902659 w 3693484"/>
              <a:gd name="connsiteY21" fmla="*/ 2270680 h 6814105"/>
              <a:gd name="connsiteX22" fmla="*/ 207334 w 3693484"/>
              <a:gd name="connsiteY22" fmla="*/ 1756330 h 6814105"/>
              <a:gd name="connsiteX23" fmla="*/ 173996 w 3693484"/>
              <a:gd name="connsiteY23" fmla="*/ 2061130 h 6814105"/>
              <a:gd name="connsiteX24" fmla="*/ 731209 w 3693484"/>
              <a:gd name="connsiteY24" fmla="*/ 2765980 h 6814105"/>
              <a:gd name="connsiteX25" fmla="*/ 1359859 w 3693484"/>
              <a:gd name="connsiteY25" fmla="*/ 3499405 h 6814105"/>
              <a:gd name="connsiteX26" fmla="*/ 1578934 w 3693484"/>
              <a:gd name="connsiteY26" fmla="*/ 4032805 h 6814105"/>
              <a:gd name="connsiteX27" fmla="*/ 1969459 w 3693484"/>
              <a:gd name="connsiteY27" fmla="*/ 6814105 h 6814105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45684 w 3693484"/>
              <a:gd name="connsiteY11" fmla="*/ 1663910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21922 w 3693484"/>
              <a:gd name="connsiteY10" fmla="*/ 401847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598109 w 3693484"/>
              <a:gd name="connsiteY7" fmla="*/ 18496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64809 w 3693484"/>
              <a:gd name="connsiteY4" fmla="*/ 219731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83859 w 3693484"/>
              <a:gd name="connsiteY4" fmla="*/ 2092535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21959 w 3693484"/>
              <a:gd name="connsiteY4" fmla="*/ 2097298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59934 w 3693484"/>
              <a:gd name="connsiteY0" fmla="*/ 6707398 h 6835985"/>
              <a:gd name="connsiteX1" fmla="*/ 3693484 w 3693484"/>
              <a:gd name="connsiteY1" fmla="*/ 6835985 h 6835985"/>
              <a:gd name="connsiteX2" fmla="*/ 2640971 w 3693484"/>
              <a:gd name="connsiteY2" fmla="*/ 3878472 h 6835985"/>
              <a:gd name="connsiteX3" fmla="*/ 2517146 w 3693484"/>
              <a:gd name="connsiteY3" fmla="*/ 3345073 h 6835985"/>
              <a:gd name="connsiteX4" fmla="*/ 2755270 w 3693484"/>
              <a:gd name="connsiteY4" fmla="*/ 2811673 h 6835985"/>
              <a:gd name="connsiteX5" fmla="*/ 2864809 w 3693484"/>
              <a:gd name="connsiteY5" fmla="*/ 2192548 h 6835985"/>
              <a:gd name="connsiteX6" fmla="*/ 3512509 w 3693484"/>
              <a:gd name="connsiteY6" fmla="*/ 1301960 h 6835985"/>
              <a:gd name="connsiteX7" fmla="*/ 3298197 w 3693484"/>
              <a:gd name="connsiteY7" fmla="*/ 1178135 h 6835985"/>
              <a:gd name="connsiteX8" fmla="*/ 2607634 w 3693484"/>
              <a:gd name="connsiteY8" fmla="*/ 1878222 h 6835985"/>
              <a:gd name="connsiteX9" fmla="*/ 2531434 w 3693484"/>
              <a:gd name="connsiteY9" fmla="*/ 1821072 h 6835985"/>
              <a:gd name="connsiteX10" fmla="*/ 2874334 w 3693484"/>
              <a:gd name="connsiteY10" fmla="*/ 563772 h 6835985"/>
              <a:gd name="connsiteX11" fmla="*/ 2598109 w 3693484"/>
              <a:gd name="connsiteY11" fmla="*/ 397084 h 6835985"/>
              <a:gd name="connsiteX12" fmla="*/ 2207584 w 3693484"/>
              <a:gd name="connsiteY12" fmla="*/ 1659147 h 6835985"/>
              <a:gd name="connsiteX13" fmla="*/ 2131384 w 3693484"/>
              <a:gd name="connsiteY13" fmla="*/ 1597235 h 6835985"/>
              <a:gd name="connsiteX14" fmla="*/ 2193297 w 3693484"/>
              <a:gd name="connsiteY14" fmla="*/ 154197 h 6835985"/>
              <a:gd name="connsiteX15" fmla="*/ 1878971 w 3693484"/>
              <a:gd name="connsiteY15" fmla="*/ 163723 h 6835985"/>
              <a:gd name="connsiteX16" fmla="*/ 1798009 w 3693484"/>
              <a:gd name="connsiteY16" fmla="*/ 1554373 h 6835985"/>
              <a:gd name="connsiteX17" fmla="*/ 1674184 w 3693484"/>
              <a:gd name="connsiteY17" fmla="*/ 1559134 h 6835985"/>
              <a:gd name="connsiteX18" fmla="*/ 1593221 w 3693484"/>
              <a:gd name="connsiteY18" fmla="*/ 378035 h 6835985"/>
              <a:gd name="connsiteX19" fmla="*/ 1307472 w 3693484"/>
              <a:gd name="connsiteY19" fmla="*/ 368510 h 6835985"/>
              <a:gd name="connsiteX20" fmla="*/ 1312234 w 3693484"/>
              <a:gd name="connsiteY20" fmla="*/ 1635335 h 6835985"/>
              <a:gd name="connsiteX21" fmla="*/ 1259846 w 3693484"/>
              <a:gd name="connsiteY21" fmla="*/ 2025860 h 6835985"/>
              <a:gd name="connsiteX22" fmla="*/ 902659 w 3693484"/>
              <a:gd name="connsiteY22" fmla="*/ 2302085 h 6835985"/>
              <a:gd name="connsiteX23" fmla="*/ 207334 w 3693484"/>
              <a:gd name="connsiteY23" fmla="*/ 1787735 h 6835985"/>
              <a:gd name="connsiteX24" fmla="*/ 173996 w 3693484"/>
              <a:gd name="connsiteY24" fmla="*/ 2092535 h 6835985"/>
              <a:gd name="connsiteX25" fmla="*/ 745496 w 3693484"/>
              <a:gd name="connsiteY25" fmla="*/ 2806910 h 6835985"/>
              <a:gd name="connsiteX26" fmla="*/ 1440822 w 3693484"/>
              <a:gd name="connsiteY26" fmla="*/ 3583198 h 6835985"/>
              <a:gd name="connsiteX27" fmla="*/ 1617034 w 3693484"/>
              <a:gd name="connsiteY27" fmla="*/ 4107073 h 6835985"/>
              <a:gd name="connsiteX28" fmla="*/ 1959934 w 3693484"/>
              <a:gd name="connsiteY28" fmla="*/ 6707398 h 6835985"/>
              <a:gd name="connsiteX0" fmla="*/ 1959934 w 3664909"/>
              <a:gd name="connsiteY0" fmla="*/ 6707398 h 6712160"/>
              <a:gd name="connsiteX1" fmla="*/ 3664909 w 3664909"/>
              <a:gd name="connsiteY1" fmla="*/ 6712160 h 6712160"/>
              <a:gd name="connsiteX2" fmla="*/ 2640971 w 3664909"/>
              <a:gd name="connsiteY2" fmla="*/ 3878472 h 6712160"/>
              <a:gd name="connsiteX3" fmla="*/ 2517146 w 3664909"/>
              <a:gd name="connsiteY3" fmla="*/ 3345073 h 6712160"/>
              <a:gd name="connsiteX4" fmla="*/ 2755270 w 3664909"/>
              <a:gd name="connsiteY4" fmla="*/ 2811673 h 6712160"/>
              <a:gd name="connsiteX5" fmla="*/ 2864809 w 3664909"/>
              <a:gd name="connsiteY5" fmla="*/ 2192548 h 6712160"/>
              <a:gd name="connsiteX6" fmla="*/ 3512509 w 3664909"/>
              <a:gd name="connsiteY6" fmla="*/ 1301960 h 6712160"/>
              <a:gd name="connsiteX7" fmla="*/ 3298197 w 3664909"/>
              <a:gd name="connsiteY7" fmla="*/ 1178135 h 6712160"/>
              <a:gd name="connsiteX8" fmla="*/ 2607634 w 3664909"/>
              <a:gd name="connsiteY8" fmla="*/ 1878222 h 6712160"/>
              <a:gd name="connsiteX9" fmla="*/ 2531434 w 3664909"/>
              <a:gd name="connsiteY9" fmla="*/ 1821072 h 6712160"/>
              <a:gd name="connsiteX10" fmla="*/ 2874334 w 3664909"/>
              <a:gd name="connsiteY10" fmla="*/ 563772 h 6712160"/>
              <a:gd name="connsiteX11" fmla="*/ 2598109 w 3664909"/>
              <a:gd name="connsiteY11" fmla="*/ 397084 h 6712160"/>
              <a:gd name="connsiteX12" fmla="*/ 2207584 w 3664909"/>
              <a:gd name="connsiteY12" fmla="*/ 1659147 h 6712160"/>
              <a:gd name="connsiteX13" fmla="*/ 2131384 w 3664909"/>
              <a:gd name="connsiteY13" fmla="*/ 1597235 h 6712160"/>
              <a:gd name="connsiteX14" fmla="*/ 2193297 w 3664909"/>
              <a:gd name="connsiteY14" fmla="*/ 154197 h 6712160"/>
              <a:gd name="connsiteX15" fmla="*/ 1878971 w 3664909"/>
              <a:gd name="connsiteY15" fmla="*/ 163723 h 6712160"/>
              <a:gd name="connsiteX16" fmla="*/ 1798009 w 3664909"/>
              <a:gd name="connsiteY16" fmla="*/ 1554373 h 6712160"/>
              <a:gd name="connsiteX17" fmla="*/ 1674184 w 3664909"/>
              <a:gd name="connsiteY17" fmla="*/ 1559134 h 6712160"/>
              <a:gd name="connsiteX18" fmla="*/ 1593221 w 3664909"/>
              <a:gd name="connsiteY18" fmla="*/ 378035 h 6712160"/>
              <a:gd name="connsiteX19" fmla="*/ 1307472 w 3664909"/>
              <a:gd name="connsiteY19" fmla="*/ 368510 h 6712160"/>
              <a:gd name="connsiteX20" fmla="*/ 1312234 w 3664909"/>
              <a:gd name="connsiteY20" fmla="*/ 1635335 h 6712160"/>
              <a:gd name="connsiteX21" fmla="*/ 1259846 w 3664909"/>
              <a:gd name="connsiteY21" fmla="*/ 2025860 h 6712160"/>
              <a:gd name="connsiteX22" fmla="*/ 902659 w 3664909"/>
              <a:gd name="connsiteY22" fmla="*/ 2302085 h 6712160"/>
              <a:gd name="connsiteX23" fmla="*/ 207334 w 3664909"/>
              <a:gd name="connsiteY23" fmla="*/ 1787735 h 6712160"/>
              <a:gd name="connsiteX24" fmla="*/ 173996 w 3664909"/>
              <a:gd name="connsiteY24" fmla="*/ 2092535 h 6712160"/>
              <a:gd name="connsiteX25" fmla="*/ 745496 w 3664909"/>
              <a:gd name="connsiteY25" fmla="*/ 2806910 h 6712160"/>
              <a:gd name="connsiteX26" fmla="*/ 1440822 w 3664909"/>
              <a:gd name="connsiteY26" fmla="*/ 3583198 h 6712160"/>
              <a:gd name="connsiteX27" fmla="*/ 1617034 w 3664909"/>
              <a:gd name="connsiteY27" fmla="*/ 4107073 h 6712160"/>
              <a:gd name="connsiteX28" fmla="*/ 1959934 w 3664909"/>
              <a:gd name="connsiteY28" fmla="*/ 6707398 h 6712160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17146 w 3650621"/>
              <a:gd name="connsiteY3" fmla="*/ 3345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38429 w 3650621"/>
              <a:gd name="connsiteY0" fmla="*/ 6169762 h 6702638"/>
              <a:gd name="connsiteX1" fmla="*/ 3650621 w 3650621"/>
              <a:gd name="connsiteY1" fmla="*/ 6702635 h 6702638"/>
              <a:gd name="connsiteX2" fmla="*/ 2640971 w 3650621"/>
              <a:gd name="connsiteY2" fmla="*/ 3878472 h 6702638"/>
              <a:gd name="connsiteX3" fmla="*/ 2539547 w 3650621"/>
              <a:gd name="connsiteY3" fmla="*/ 3373073 h 6702638"/>
              <a:gd name="connsiteX4" fmla="*/ 2755270 w 3650621"/>
              <a:gd name="connsiteY4" fmla="*/ 2811673 h 6702638"/>
              <a:gd name="connsiteX5" fmla="*/ 2864809 w 3650621"/>
              <a:gd name="connsiteY5" fmla="*/ 2192548 h 6702638"/>
              <a:gd name="connsiteX6" fmla="*/ 3512509 w 3650621"/>
              <a:gd name="connsiteY6" fmla="*/ 1301960 h 6702638"/>
              <a:gd name="connsiteX7" fmla="*/ 3298197 w 3650621"/>
              <a:gd name="connsiteY7" fmla="*/ 1178135 h 6702638"/>
              <a:gd name="connsiteX8" fmla="*/ 2607634 w 3650621"/>
              <a:gd name="connsiteY8" fmla="*/ 1878222 h 6702638"/>
              <a:gd name="connsiteX9" fmla="*/ 2531434 w 3650621"/>
              <a:gd name="connsiteY9" fmla="*/ 1821072 h 6702638"/>
              <a:gd name="connsiteX10" fmla="*/ 2874334 w 3650621"/>
              <a:gd name="connsiteY10" fmla="*/ 563772 h 6702638"/>
              <a:gd name="connsiteX11" fmla="*/ 2598109 w 3650621"/>
              <a:gd name="connsiteY11" fmla="*/ 397084 h 6702638"/>
              <a:gd name="connsiteX12" fmla="*/ 2207584 w 3650621"/>
              <a:gd name="connsiteY12" fmla="*/ 1659147 h 6702638"/>
              <a:gd name="connsiteX13" fmla="*/ 2131384 w 3650621"/>
              <a:gd name="connsiteY13" fmla="*/ 1597235 h 6702638"/>
              <a:gd name="connsiteX14" fmla="*/ 2193297 w 3650621"/>
              <a:gd name="connsiteY14" fmla="*/ 154197 h 6702638"/>
              <a:gd name="connsiteX15" fmla="*/ 1878971 w 3650621"/>
              <a:gd name="connsiteY15" fmla="*/ 163723 h 6702638"/>
              <a:gd name="connsiteX16" fmla="*/ 1798009 w 3650621"/>
              <a:gd name="connsiteY16" fmla="*/ 1554373 h 6702638"/>
              <a:gd name="connsiteX17" fmla="*/ 1674184 w 3650621"/>
              <a:gd name="connsiteY17" fmla="*/ 1559134 h 6702638"/>
              <a:gd name="connsiteX18" fmla="*/ 1593221 w 3650621"/>
              <a:gd name="connsiteY18" fmla="*/ 378035 h 6702638"/>
              <a:gd name="connsiteX19" fmla="*/ 1307472 w 3650621"/>
              <a:gd name="connsiteY19" fmla="*/ 368510 h 6702638"/>
              <a:gd name="connsiteX20" fmla="*/ 1312234 w 3650621"/>
              <a:gd name="connsiteY20" fmla="*/ 1635335 h 6702638"/>
              <a:gd name="connsiteX21" fmla="*/ 1259846 w 3650621"/>
              <a:gd name="connsiteY21" fmla="*/ 2025860 h 6702638"/>
              <a:gd name="connsiteX22" fmla="*/ 902659 w 3650621"/>
              <a:gd name="connsiteY22" fmla="*/ 2302085 h 6702638"/>
              <a:gd name="connsiteX23" fmla="*/ 207334 w 3650621"/>
              <a:gd name="connsiteY23" fmla="*/ 1787735 h 6702638"/>
              <a:gd name="connsiteX24" fmla="*/ 173996 w 3650621"/>
              <a:gd name="connsiteY24" fmla="*/ 2092535 h 6702638"/>
              <a:gd name="connsiteX25" fmla="*/ 745496 w 3650621"/>
              <a:gd name="connsiteY25" fmla="*/ 2806910 h 6702638"/>
              <a:gd name="connsiteX26" fmla="*/ 1440822 w 3650621"/>
              <a:gd name="connsiteY26" fmla="*/ 3583198 h 6702638"/>
              <a:gd name="connsiteX27" fmla="*/ 1617034 w 3650621"/>
              <a:gd name="connsiteY27" fmla="*/ 4107073 h 6702638"/>
              <a:gd name="connsiteX28" fmla="*/ 1938429 w 3650621"/>
              <a:gd name="connsiteY28" fmla="*/ 6169762 h 6702638"/>
              <a:gd name="connsiteX0" fmla="*/ 1938429 w 3560732"/>
              <a:gd name="connsiteY0" fmla="*/ 6169762 h 6186505"/>
              <a:gd name="connsiteX1" fmla="*/ 3478578 w 3560732"/>
              <a:gd name="connsiteY1" fmla="*/ 6186505 h 6186505"/>
              <a:gd name="connsiteX2" fmla="*/ 2640971 w 3560732"/>
              <a:gd name="connsiteY2" fmla="*/ 3878472 h 6186505"/>
              <a:gd name="connsiteX3" fmla="*/ 2539547 w 3560732"/>
              <a:gd name="connsiteY3" fmla="*/ 3373073 h 6186505"/>
              <a:gd name="connsiteX4" fmla="*/ 2755270 w 3560732"/>
              <a:gd name="connsiteY4" fmla="*/ 2811673 h 6186505"/>
              <a:gd name="connsiteX5" fmla="*/ 2864809 w 3560732"/>
              <a:gd name="connsiteY5" fmla="*/ 2192548 h 6186505"/>
              <a:gd name="connsiteX6" fmla="*/ 3512509 w 3560732"/>
              <a:gd name="connsiteY6" fmla="*/ 1301960 h 6186505"/>
              <a:gd name="connsiteX7" fmla="*/ 3298197 w 3560732"/>
              <a:gd name="connsiteY7" fmla="*/ 1178135 h 6186505"/>
              <a:gd name="connsiteX8" fmla="*/ 2607634 w 3560732"/>
              <a:gd name="connsiteY8" fmla="*/ 1878222 h 6186505"/>
              <a:gd name="connsiteX9" fmla="*/ 2531434 w 3560732"/>
              <a:gd name="connsiteY9" fmla="*/ 1821072 h 6186505"/>
              <a:gd name="connsiteX10" fmla="*/ 2874334 w 3560732"/>
              <a:gd name="connsiteY10" fmla="*/ 563772 h 6186505"/>
              <a:gd name="connsiteX11" fmla="*/ 2598109 w 3560732"/>
              <a:gd name="connsiteY11" fmla="*/ 397084 h 6186505"/>
              <a:gd name="connsiteX12" fmla="*/ 2207584 w 3560732"/>
              <a:gd name="connsiteY12" fmla="*/ 1659147 h 6186505"/>
              <a:gd name="connsiteX13" fmla="*/ 2131384 w 3560732"/>
              <a:gd name="connsiteY13" fmla="*/ 1597235 h 6186505"/>
              <a:gd name="connsiteX14" fmla="*/ 2193297 w 3560732"/>
              <a:gd name="connsiteY14" fmla="*/ 154197 h 6186505"/>
              <a:gd name="connsiteX15" fmla="*/ 1878971 w 3560732"/>
              <a:gd name="connsiteY15" fmla="*/ 163723 h 6186505"/>
              <a:gd name="connsiteX16" fmla="*/ 1798009 w 3560732"/>
              <a:gd name="connsiteY16" fmla="*/ 1554373 h 6186505"/>
              <a:gd name="connsiteX17" fmla="*/ 1674184 w 3560732"/>
              <a:gd name="connsiteY17" fmla="*/ 1559134 h 6186505"/>
              <a:gd name="connsiteX18" fmla="*/ 1593221 w 3560732"/>
              <a:gd name="connsiteY18" fmla="*/ 378035 h 6186505"/>
              <a:gd name="connsiteX19" fmla="*/ 1307472 w 3560732"/>
              <a:gd name="connsiteY19" fmla="*/ 368510 h 6186505"/>
              <a:gd name="connsiteX20" fmla="*/ 1312234 w 3560732"/>
              <a:gd name="connsiteY20" fmla="*/ 1635335 h 6186505"/>
              <a:gd name="connsiteX21" fmla="*/ 1259846 w 3560732"/>
              <a:gd name="connsiteY21" fmla="*/ 2025860 h 6186505"/>
              <a:gd name="connsiteX22" fmla="*/ 902659 w 3560732"/>
              <a:gd name="connsiteY22" fmla="*/ 2302085 h 6186505"/>
              <a:gd name="connsiteX23" fmla="*/ 207334 w 3560732"/>
              <a:gd name="connsiteY23" fmla="*/ 1787735 h 6186505"/>
              <a:gd name="connsiteX24" fmla="*/ 173996 w 3560732"/>
              <a:gd name="connsiteY24" fmla="*/ 2092535 h 6186505"/>
              <a:gd name="connsiteX25" fmla="*/ 745496 w 3560732"/>
              <a:gd name="connsiteY25" fmla="*/ 2806910 h 6186505"/>
              <a:gd name="connsiteX26" fmla="*/ 1440822 w 3560732"/>
              <a:gd name="connsiteY26" fmla="*/ 3583198 h 6186505"/>
              <a:gd name="connsiteX27" fmla="*/ 1617034 w 3560732"/>
              <a:gd name="connsiteY27" fmla="*/ 4107073 h 6186505"/>
              <a:gd name="connsiteX28" fmla="*/ 1938429 w 3560732"/>
              <a:gd name="connsiteY28" fmla="*/ 6169762 h 6186505"/>
              <a:gd name="connsiteX0" fmla="*/ 1938429 w 3560732"/>
              <a:gd name="connsiteY0" fmla="*/ 6169762 h 6186505"/>
              <a:gd name="connsiteX1" fmla="*/ 3478578 w 3560732"/>
              <a:gd name="connsiteY1" fmla="*/ 6186505 h 6186505"/>
              <a:gd name="connsiteX2" fmla="*/ 2640971 w 3560732"/>
              <a:gd name="connsiteY2" fmla="*/ 3878472 h 6186505"/>
              <a:gd name="connsiteX3" fmla="*/ 2539547 w 3560732"/>
              <a:gd name="connsiteY3" fmla="*/ 3373073 h 6186505"/>
              <a:gd name="connsiteX4" fmla="*/ 2755270 w 3560732"/>
              <a:gd name="connsiteY4" fmla="*/ 2811673 h 6186505"/>
              <a:gd name="connsiteX5" fmla="*/ 2864809 w 3560732"/>
              <a:gd name="connsiteY5" fmla="*/ 2192548 h 6186505"/>
              <a:gd name="connsiteX6" fmla="*/ 3512509 w 3560732"/>
              <a:gd name="connsiteY6" fmla="*/ 1301960 h 6186505"/>
              <a:gd name="connsiteX7" fmla="*/ 3298197 w 3560732"/>
              <a:gd name="connsiteY7" fmla="*/ 1178135 h 6186505"/>
              <a:gd name="connsiteX8" fmla="*/ 2607634 w 3560732"/>
              <a:gd name="connsiteY8" fmla="*/ 1878222 h 6186505"/>
              <a:gd name="connsiteX9" fmla="*/ 2531434 w 3560732"/>
              <a:gd name="connsiteY9" fmla="*/ 1821072 h 6186505"/>
              <a:gd name="connsiteX10" fmla="*/ 2874334 w 3560732"/>
              <a:gd name="connsiteY10" fmla="*/ 563772 h 6186505"/>
              <a:gd name="connsiteX11" fmla="*/ 2598109 w 3560732"/>
              <a:gd name="connsiteY11" fmla="*/ 397084 h 6186505"/>
              <a:gd name="connsiteX12" fmla="*/ 2207584 w 3560732"/>
              <a:gd name="connsiteY12" fmla="*/ 1659147 h 6186505"/>
              <a:gd name="connsiteX13" fmla="*/ 2131384 w 3560732"/>
              <a:gd name="connsiteY13" fmla="*/ 1597235 h 6186505"/>
              <a:gd name="connsiteX14" fmla="*/ 2193297 w 3560732"/>
              <a:gd name="connsiteY14" fmla="*/ 154197 h 6186505"/>
              <a:gd name="connsiteX15" fmla="*/ 1878971 w 3560732"/>
              <a:gd name="connsiteY15" fmla="*/ 163723 h 6186505"/>
              <a:gd name="connsiteX16" fmla="*/ 1798009 w 3560732"/>
              <a:gd name="connsiteY16" fmla="*/ 1554373 h 6186505"/>
              <a:gd name="connsiteX17" fmla="*/ 1674184 w 3560732"/>
              <a:gd name="connsiteY17" fmla="*/ 1559134 h 6186505"/>
              <a:gd name="connsiteX18" fmla="*/ 1593221 w 3560732"/>
              <a:gd name="connsiteY18" fmla="*/ 378035 h 6186505"/>
              <a:gd name="connsiteX19" fmla="*/ 1307472 w 3560732"/>
              <a:gd name="connsiteY19" fmla="*/ 368510 h 6186505"/>
              <a:gd name="connsiteX20" fmla="*/ 1312234 w 3560732"/>
              <a:gd name="connsiteY20" fmla="*/ 1635335 h 6186505"/>
              <a:gd name="connsiteX21" fmla="*/ 1259846 w 3560732"/>
              <a:gd name="connsiteY21" fmla="*/ 2025860 h 6186505"/>
              <a:gd name="connsiteX22" fmla="*/ 902659 w 3560732"/>
              <a:gd name="connsiteY22" fmla="*/ 2302085 h 6186505"/>
              <a:gd name="connsiteX23" fmla="*/ 207334 w 3560732"/>
              <a:gd name="connsiteY23" fmla="*/ 1787735 h 6186505"/>
              <a:gd name="connsiteX24" fmla="*/ 173996 w 3560732"/>
              <a:gd name="connsiteY24" fmla="*/ 2092535 h 6186505"/>
              <a:gd name="connsiteX25" fmla="*/ 745496 w 3560732"/>
              <a:gd name="connsiteY25" fmla="*/ 2806910 h 6186505"/>
              <a:gd name="connsiteX26" fmla="*/ 1440822 w 3560732"/>
              <a:gd name="connsiteY26" fmla="*/ 3583198 h 6186505"/>
              <a:gd name="connsiteX27" fmla="*/ 1617034 w 3560732"/>
              <a:gd name="connsiteY27" fmla="*/ 4107073 h 6186505"/>
              <a:gd name="connsiteX28" fmla="*/ 1938429 w 3560732"/>
              <a:gd name="connsiteY28" fmla="*/ 6169762 h 6186505"/>
              <a:gd name="connsiteX0" fmla="*/ 1938429 w 3560732"/>
              <a:gd name="connsiteY0" fmla="*/ 6226614 h 6226614"/>
              <a:gd name="connsiteX1" fmla="*/ 3478578 w 3560732"/>
              <a:gd name="connsiteY1" fmla="*/ 6186505 h 6226614"/>
              <a:gd name="connsiteX2" fmla="*/ 2640971 w 3560732"/>
              <a:gd name="connsiteY2" fmla="*/ 3878472 h 6226614"/>
              <a:gd name="connsiteX3" fmla="*/ 2539547 w 3560732"/>
              <a:gd name="connsiteY3" fmla="*/ 3373073 h 6226614"/>
              <a:gd name="connsiteX4" fmla="*/ 2755270 w 3560732"/>
              <a:gd name="connsiteY4" fmla="*/ 2811673 h 6226614"/>
              <a:gd name="connsiteX5" fmla="*/ 2864809 w 3560732"/>
              <a:gd name="connsiteY5" fmla="*/ 2192548 h 6226614"/>
              <a:gd name="connsiteX6" fmla="*/ 3512509 w 3560732"/>
              <a:gd name="connsiteY6" fmla="*/ 1301960 h 6226614"/>
              <a:gd name="connsiteX7" fmla="*/ 3298197 w 3560732"/>
              <a:gd name="connsiteY7" fmla="*/ 1178135 h 6226614"/>
              <a:gd name="connsiteX8" fmla="*/ 2607634 w 3560732"/>
              <a:gd name="connsiteY8" fmla="*/ 1878222 h 6226614"/>
              <a:gd name="connsiteX9" fmla="*/ 2531434 w 3560732"/>
              <a:gd name="connsiteY9" fmla="*/ 1821072 h 6226614"/>
              <a:gd name="connsiteX10" fmla="*/ 2874334 w 3560732"/>
              <a:gd name="connsiteY10" fmla="*/ 563772 h 6226614"/>
              <a:gd name="connsiteX11" fmla="*/ 2598109 w 3560732"/>
              <a:gd name="connsiteY11" fmla="*/ 397084 h 6226614"/>
              <a:gd name="connsiteX12" fmla="*/ 2207584 w 3560732"/>
              <a:gd name="connsiteY12" fmla="*/ 1659147 h 6226614"/>
              <a:gd name="connsiteX13" fmla="*/ 2131384 w 3560732"/>
              <a:gd name="connsiteY13" fmla="*/ 1597235 h 6226614"/>
              <a:gd name="connsiteX14" fmla="*/ 2193297 w 3560732"/>
              <a:gd name="connsiteY14" fmla="*/ 154197 h 6226614"/>
              <a:gd name="connsiteX15" fmla="*/ 1878971 w 3560732"/>
              <a:gd name="connsiteY15" fmla="*/ 163723 h 6226614"/>
              <a:gd name="connsiteX16" fmla="*/ 1798009 w 3560732"/>
              <a:gd name="connsiteY16" fmla="*/ 1554373 h 6226614"/>
              <a:gd name="connsiteX17" fmla="*/ 1674184 w 3560732"/>
              <a:gd name="connsiteY17" fmla="*/ 1559134 h 6226614"/>
              <a:gd name="connsiteX18" fmla="*/ 1593221 w 3560732"/>
              <a:gd name="connsiteY18" fmla="*/ 378035 h 6226614"/>
              <a:gd name="connsiteX19" fmla="*/ 1307472 w 3560732"/>
              <a:gd name="connsiteY19" fmla="*/ 368510 h 6226614"/>
              <a:gd name="connsiteX20" fmla="*/ 1312234 w 3560732"/>
              <a:gd name="connsiteY20" fmla="*/ 1635335 h 6226614"/>
              <a:gd name="connsiteX21" fmla="*/ 1259846 w 3560732"/>
              <a:gd name="connsiteY21" fmla="*/ 2025860 h 6226614"/>
              <a:gd name="connsiteX22" fmla="*/ 902659 w 3560732"/>
              <a:gd name="connsiteY22" fmla="*/ 2302085 h 6226614"/>
              <a:gd name="connsiteX23" fmla="*/ 207334 w 3560732"/>
              <a:gd name="connsiteY23" fmla="*/ 1787735 h 6226614"/>
              <a:gd name="connsiteX24" fmla="*/ 173996 w 3560732"/>
              <a:gd name="connsiteY24" fmla="*/ 2092535 h 6226614"/>
              <a:gd name="connsiteX25" fmla="*/ 745496 w 3560732"/>
              <a:gd name="connsiteY25" fmla="*/ 2806910 h 6226614"/>
              <a:gd name="connsiteX26" fmla="*/ 1440822 w 3560732"/>
              <a:gd name="connsiteY26" fmla="*/ 3583198 h 6226614"/>
              <a:gd name="connsiteX27" fmla="*/ 1617034 w 3560732"/>
              <a:gd name="connsiteY27" fmla="*/ 4107073 h 6226614"/>
              <a:gd name="connsiteX28" fmla="*/ 1938429 w 3560732"/>
              <a:gd name="connsiteY28" fmla="*/ 6226614 h 6226614"/>
              <a:gd name="connsiteX0" fmla="*/ 1938429 w 3560732"/>
              <a:gd name="connsiteY0" fmla="*/ 6189377 h 6189377"/>
              <a:gd name="connsiteX1" fmla="*/ 3478578 w 3560732"/>
              <a:gd name="connsiteY1" fmla="*/ 6186505 h 6189377"/>
              <a:gd name="connsiteX2" fmla="*/ 2640971 w 3560732"/>
              <a:gd name="connsiteY2" fmla="*/ 3878472 h 6189377"/>
              <a:gd name="connsiteX3" fmla="*/ 2539547 w 3560732"/>
              <a:gd name="connsiteY3" fmla="*/ 3373073 h 6189377"/>
              <a:gd name="connsiteX4" fmla="*/ 2755270 w 3560732"/>
              <a:gd name="connsiteY4" fmla="*/ 2811673 h 6189377"/>
              <a:gd name="connsiteX5" fmla="*/ 2864809 w 3560732"/>
              <a:gd name="connsiteY5" fmla="*/ 2192548 h 6189377"/>
              <a:gd name="connsiteX6" fmla="*/ 3512509 w 3560732"/>
              <a:gd name="connsiteY6" fmla="*/ 1301960 h 6189377"/>
              <a:gd name="connsiteX7" fmla="*/ 3298197 w 3560732"/>
              <a:gd name="connsiteY7" fmla="*/ 1178135 h 6189377"/>
              <a:gd name="connsiteX8" fmla="*/ 2607634 w 3560732"/>
              <a:gd name="connsiteY8" fmla="*/ 1878222 h 6189377"/>
              <a:gd name="connsiteX9" fmla="*/ 2531434 w 3560732"/>
              <a:gd name="connsiteY9" fmla="*/ 1821072 h 6189377"/>
              <a:gd name="connsiteX10" fmla="*/ 2874334 w 3560732"/>
              <a:gd name="connsiteY10" fmla="*/ 563772 h 6189377"/>
              <a:gd name="connsiteX11" fmla="*/ 2598109 w 3560732"/>
              <a:gd name="connsiteY11" fmla="*/ 397084 h 6189377"/>
              <a:gd name="connsiteX12" fmla="*/ 2207584 w 3560732"/>
              <a:gd name="connsiteY12" fmla="*/ 1659147 h 6189377"/>
              <a:gd name="connsiteX13" fmla="*/ 2131384 w 3560732"/>
              <a:gd name="connsiteY13" fmla="*/ 1597235 h 6189377"/>
              <a:gd name="connsiteX14" fmla="*/ 2193297 w 3560732"/>
              <a:gd name="connsiteY14" fmla="*/ 154197 h 6189377"/>
              <a:gd name="connsiteX15" fmla="*/ 1878971 w 3560732"/>
              <a:gd name="connsiteY15" fmla="*/ 163723 h 6189377"/>
              <a:gd name="connsiteX16" fmla="*/ 1798009 w 3560732"/>
              <a:gd name="connsiteY16" fmla="*/ 1554373 h 6189377"/>
              <a:gd name="connsiteX17" fmla="*/ 1674184 w 3560732"/>
              <a:gd name="connsiteY17" fmla="*/ 1559134 h 6189377"/>
              <a:gd name="connsiteX18" fmla="*/ 1593221 w 3560732"/>
              <a:gd name="connsiteY18" fmla="*/ 378035 h 6189377"/>
              <a:gd name="connsiteX19" fmla="*/ 1307472 w 3560732"/>
              <a:gd name="connsiteY19" fmla="*/ 368510 h 6189377"/>
              <a:gd name="connsiteX20" fmla="*/ 1312234 w 3560732"/>
              <a:gd name="connsiteY20" fmla="*/ 1635335 h 6189377"/>
              <a:gd name="connsiteX21" fmla="*/ 1259846 w 3560732"/>
              <a:gd name="connsiteY21" fmla="*/ 2025860 h 6189377"/>
              <a:gd name="connsiteX22" fmla="*/ 902659 w 3560732"/>
              <a:gd name="connsiteY22" fmla="*/ 2302085 h 6189377"/>
              <a:gd name="connsiteX23" fmla="*/ 207334 w 3560732"/>
              <a:gd name="connsiteY23" fmla="*/ 1787735 h 6189377"/>
              <a:gd name="connsiteX24" fmla="*/ 173996 w 3560732"/>
              <a:gd name="connsiteY24" fmla="*/ 2092535 h 6189377"/>
              <a:gd name="connsiteX25" fmla="*/ 745496 w 3560732"/>
              <a:gd name="connsiteY25" fmla="*/ 2806910 h 6189377"/>
              <a:gd name="connsiteX26" fmla="*/ 1440822 w 3560732"/>
              <a:gd name="connsiteY26" fmla="*/ 3583198 h 6189377"/>
              <a:gd name="connsiteX27" fmla="*/ 1617034 w 3560732"/>
              <a:gd name="connsiteY27" fmla="*/ 4107073 h 6189377"/>
              <a:gd name="connsiteX28" fmla="*/ 1938429 w 3560732"/>
              <a:gd name="connsiteY28" fmla="*/ 6189377 h 618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0732" h="6189377">
                <a:moveTo>
                  <a:pt x="1938429" y="6189377"/>
                </a:moveTo>
                <a:lnTo>
                  <a:pt x="3478578" y="6186505"/>
                </a:lnTo>
                <a:cubicBezTo>
                  <a:pt x="3127740" y="5200667"/>
                  <a:pt x="2915609" y="4930985"/>
                  <a:pt x="2640971" y="3878472"/>
                </a:cubicBezTo>
                <a:cubicBezTo>
                  <a:pt x="2607163" y="3710006"/>
                  <a:pt x="2567756" y="3575139"/>
                  <a:pt x="2539547" y="3373073"/>
                </a:cubicBezTo>
                <a:cubicBezTo>
                  <a:pt x="2626772" y="3150473"/>
                  <a:pt x="2694946" y="3073610"/>
                  <a:pt x="2755270" y="2811673"/>
                </a:cubicBezTo>
                <a:cubicBezTo>
                  <a:pt x="2820357" y="2578311"/>
                  <a:pt x="2807658" y="2538622"/>
                  <a:pt x="2864809" y="2192548"/>
                </a:cubicBezTo>
                <a:cubicBezTo>
                  <a:pt x="3048959" y="1868698"/>
                  <a:pt x="3314071" y="1630573"/>
                  <a:pt x="3512509" y="1301960"/>
                </a:cubicBezTo>
                <a:cubicBezTo>
                  <a:pt x="3645859" y="1165436"/>
                  <a:pt x="3479171" y="928897"/>
                  <a:pt x="3298197" y="1178135"/>
                </a:cubicBezTo>
                <a:cubicBezTo>
                  <a:pt x="3096584" y="1449597"/>
                  <a:pt x="2837822" y="1644860"/>
                  <a:pt x="2607634" y="1878222"/>
                </a:cubicBezTo>
                <a:cubicBezTo>
                  <a:pt x="2525084" y="1873460"/>
                  <a:pt x="2556834" y="1840122"/>
                  <a:pt x="2531434" y="1821072"/>
                </a:cubicBezTo>
                <a:cubicBezTo>
                  <a:pt x="2658434" y="1401971"/>
                  <a:pt x="2775909" y="992397"/>
                  <a:pt x="2874334" y="563772"/>
                </a:cubicBezTo>
                <a:cubicBezTo>
                  <a:pt x="2923546" y="314534"/>
                  <a:pt x="2706059" y="208171"/>
                  <a:pt x="2598109" y="397084"/>
                </a:cubicBezTo>
                <a:cubicBezTo>
                  <a:pt x="2464759" y="833646"/>
                  <a:pt x="2340934" y="1155910"/>
                  <a:pt x="2207584" y="1659147"/>
                </a:cubicBezTo>
                <a:cubicBezTo>
                  <a:pt x="2182184" y="1638510"/>
                  <a:pt x="2118684" y="1660735"/>
                  <a:pt x="2131384" y="1597235"/>
                </a:cubicBezTo>
                <a:cubicBezTo>
                  <a:pt x="2188534" y="1146384"/>
                  <a:pt x="2188534" y="628860"/>
                  <a:pt x="2193297" y="154197"/>
                </a:cubicBezTo>
                <a:cubicBezTo>
                  <a:pt x="2193297" y="38309"/>
                  <a:pt x="1945646" y="-129965"/>
                  <a:pt x="1878971" y="163723"/>
                </a:cubicBezTo>
                <a:cubicBezTo>
                  <a:pt x="1821821" y="641561"/>
                  <a:pt x="1802771" y="943185"/>
                  <a:pt x="1798009" y="1554373"/>
                </a:cubicBezTo>
                <a:cubicBezTo>
                  <a:pt x="1802772" y="1606761"/>
                  <a:pt x="1678946" y="1644859"/>
                  <a:pt x="1674184" y="1559134"/>
                </a:cubicBezTo>
                <a:cubicBezTo>
                  <a:pt x="1647195" y="1136859"/>
                  <a:pt x="1615446" y="766972"/>
                  <a:pt x="1593221" y="378035"/>
                </a:cubicBezTo>
                <a:cubicBezTo>
                  <a:pt x="1564646" y="84347"/>
                  <a:pt x="1331284" y="133560"/>
                  <a:pt x="1307472" y="368510"/>
                </a:cubicBezTo>
                <a:cubicBezTo>
                  <a:pt x="1247147" y="844760"/>
                  <a:pt x="1286834" y="1182897"/>
                  <a:pt x="1312234" y="1635335"/>
                </a:cubicBezTo>
                <a:cubicBezTo>
                  <a:pt x="1305883" y="1801229"/>
                  <a:pt x="1290008" y="1900448"/>
                  <a:pt x="1259846" y="2025860"/>
                </a:cubicBezTo>
                <a:cubicBezTo>
                  <a:pt x="1163009" y="2332247"/>
                  <a:pt x="1082046" y="2337804"/>
                  <a:pt x="902659" y="2302085"/>
                </a:cubicBezTo>
                <a:cubicBezTo>
                  <a:pt x="712159" y="2102060"/>
                  <a:pt x="597859" y="1868697"/>
                  <a:pt x="207334" y="1787735"/>
                </a:cubicBezTo>
                <a:cubicBezTo>
                  <a:pt x="-35554" y="1760748"/>
                  <a:pt x="-87942" y="1948073"/>
                  <a:pt x="173996" y="2092535"/>
                </a:cubicBezTo>
                <a:cubicBezTo>
                  <a:pt x="359734" y="2327485"/>
                  <a:pt x="640468" y="2556506"/>
                  <a:pt x="745496" y="2806910"/>
                </a:cubicBezTo>
                <a:cubicBezTo>
                  <a:pt x="914565" y="3070435"/>
                  <a:pt x="1268579" y="3402223"/>
                  <a:pt x="1440822" y="3583198"/>
                </a:cubicBezTo>
                <a:lnTo>
                  <a:pt x="1617034" y="4107073"/>
                </a:lnTo>
                <a:cubicBezTo>
                  <a:pt x="1829759" y="4896060"/>
                  <a:pt x="1820954" y="5276565"/>
                  <a:pt x="1938429" y="6189377"/>
                </a:cubicBezTo>
                <a:close/>
              </a:path>
            </a:pathLst>
          </a:custGeom>
          <a:solidFill>
            <a:srgbClr val="FDCBA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4" name="Group 88">
            <a:extLst>
              <a:ext uri="{FF2B5EF4-FFF2-40B4-BE49-F238E27FC236}">
                <a16:creationId xmlns:a16="http://schemas.microsoft.com/office/drawing/2014/main" id="{E1E86A5E-5CB2-4081-9298-20B59B03A63E}"/>
              </a:ext>
            </a:extLst>
          </p:cNvPr>
          <p:cNvGrpSpPr/>
          <p:nvPr/>
        </p:nvGrpSpPr>
        <p:grpSpPr>
          <a:xfrm>
            <a:off x="3732461" y="2278504"/>
            <a:ext cx="4511990" cy="3120331"/>
            <a:chOff x="2031711" y="1936207"/>
            <a:chExt cx="4798459" cy="3318442"/>
          </a:xfrm>
        </p:grpSpPr>
        <p:sp>
          <p:nvSpPr>
            <p:cNvPr id="5" name="Teardrop 3">
              <a:extLst>
                <a:ext uri="{FF2B5EF4-FFF2-40B4-BE49-F238E27FC236}">
                  <a16:creationId xmlns:a16="http://schemas.microsoft.com/office/drawing/2014/main" id="{A6F4E40B-FF82-457C-8C23-74FA2F9B90EB}"/>
                </a:ext>
              </a:extLst>
            </p:cNvPr>
            <p:cNvSpPr/>
            <p:nvPr/>
          </p:nvSpPr>
          <p:spPr>
            <a:xfrm rot="20980906">
              <a:off x="4472502" y="1936207"/>
              <a:ext cx="1188132" cy="1188133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Teardrop 3">
              <a:extLst>
                <a:ext uri="{FF2B5EF4-FFF2-40B4-BE49-F238E27FC236}">
                  <a16:creationId xmlns:a16="http://schemas.microsoft.com/office/drawing/2014/main" id="{F86204A4-27CA-43E6-985C-46545EAD987C}"/>
                </a:ext>
              </a:extLst>
            </p:cNvPr>
            <p:cNvSpPr/>
            <p:nvPr/>
          </p:nvSpPr>
          <p:spPr>
            <a:xfrm rot="2236334">
              <a:off x="5492627" y="2778297"/>
              <a:ext cx="1188132" cy="1188132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Teardrop 3">
              <a:extLst>
                <a:ext uri="{FF2B5EF4-FFF2-40B4-BE49-F238E27FC236}">
                  <a16:creationId xmlns:a16="http://schemas.microsoft.com/office/drawing/2014/main" id="{981CD3D7-5BD4-4A1B-9871-7300C55B95F8}"/>
                </a:ext>
              </a:extLst>
            </p:cNvPr>
            <p:cNvSpPr/>
            <p:nvPr/>
          </p:nvSpPr>
          <p:spPr>
            <a:xfrm rot="4500000">
              <a:off x="5642038" y="4066516"/>
              <a:ext cx="1188132" cy="1188133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Teardrop 3">
              <a:extLst>
                <a:ext uri="{FF2B5EF4-FFF2-40B4-BE49-F238E27FC236}">
                  <a16:creationId xmlns:a16="http://schemas.microsoft.com/office/drawing/2014/main" id="{8BD1278F-D846-49A3-8644-C571F4394EBC}"/>
                </a:ext>
              </a:extLst>
            </p:cNvPr>
            <p:cNvSpPr/>
            <p:nvPr/>
          </p:nvSpPr>
          <p:spPr>
            <a:xfrm rot="619094" flipH="1">
              <a:off x="2981713" y="2085965"/>
              <a:ext cx="1188132" cy="1188133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Teardrop 3">
              <a:extLst>
                <a:ext uri="{FF2B5EF4-FFF2-40B4-BE49-F238E27FC236}">
                  <a16:creationId xmlns:a16="http://schemas.microsoft.com/office/drawing/2014/main" id="{79DA2639-11DF-4499-B793-8B7BF909C7D3}"/>
                </a:ext>
              </a:extLst>
            </p:cNvPr>
            <p:cNvSpPr/>
            <p:nvPr/>
          </p:nvSpPr>
          <p:spPr>
            <a:xfrm rot="19363666" flipH="1">
              <a:off x="2031711" y="3610804"/>
              <a:ext cx="1188133" cy="1188133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7" name="Group 101">
            <a:extLst>
              <a:ext uri="{FF2B5EF4-FFF2-40B4-BE49-F238E27FC236}">
                <a16:creationId xmlns:a16="http://schemas.microsoft.com/office/drawing/2014/main" id="{522541E3-2B9B-438A-AB7C-C8152A272E4B}"/>
              </a:ext>
            </a:extLst>
          </p:cNvPr>
          <p:cNvGrpSpPr/>
          <p:nvPr/>
        </p:nvGrpSpPr>
        <p:grpSpPr>
          <a:xfrm>
            <a:off x="8418997" y="3226228"/>
            <a:ext cx="2791899" cy="520995"/>
            <a:chOff x="2079598" y="4257726"/>
            <a:chExt cx="2262901" cy="52099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8AC86E-7241-46E4-8C6F-6B950FF9F742}"/>
                </a:ext>
              </a:extLst>
            </p:cNvPr>
            <p:cNvSpPr txBox="1"/>
            <p:nvPr/>
          </p:nvSpPr>
          <p:spPr>
            <a:xfrm>
              <a:off x="2079598" y="4501722"/>
              <a:ext cx="226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Sqlite3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30BB9B-EA0A-4164-8D00-ADF4848C97CF}"/>
                </a:ext>
              </a:extLst>
            </p:cNvPr>
            <p:cNvSpPr txBox="1"/>
            <p:nvPr/>
          </p:nvSpPr>
          <p:spPr>
            <a:xfrm>
              <a:off x="2079598" y="4257726"/>
              <a:ext cx="22629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Database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" name="Group 104">
            <a:extLst>
              <a:ext uri="{FF2B5EF4-FFF2-40B4-BE49-F238E27FC236}">
                <a16:creationId xmlns:a16="http://schemas.microsoft.com/office/drawing/2014/main" id="{420D2928-457A-4772-B66F-DD1B2A631217}"/>
              </a:ext>
            </a:extLst>
          </p:cNvPr>
          <p:cNvGrpSpPr/>
          <p:nvPr/>
        </p:nvGrpSpPr>
        <p:grpSpPr>
          <a:xfrm>
            <a:off x="8415337" y="4858572"/>
            <a:ext cx="2791899" cy="705661"/>
            <a:chOff x="2079598" y="4257726"/>
            <a:chExt cx="2262901" cy="705661"/>
          </a:xfrm>
        </p:grpSpPr>
        <p:sp>
          <p:nvSpPr>
            <p:cNvPr id="21" name="TextBox 20">
              <a:hlinkClick r:id="rId2"/>
              <a:extLst>
                <a:ext uri="{FF2B5EF4-FFF2-40B4-BE49-F238E27FC236}">
                  <a16:creationId xmlns:a16="http://schemas.microsoft.com/office/drawing/2014/main" id="{DC3971EA-EFC8-4E27-831E-A1C94BB2CFBB}"/>
                </a:ext>
              </a:extLst>
            </p:cNvPr>
            <p:cNvSpPr txBox="1"/>
            <p:nvPr/>
          </p:nvSpPr>
          <p:spPr>
            <a:xfrm>
              <a:off x="2079598" y="4501722"/>
              <a:ext cx="2262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Heroku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https://clean-frame.herokuapp.com/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B0FBD9-4D0E-46E7-9085-3444A49AD2CA}"/>
                </a:ext>
              </a:extLst>
            </p:cNvPr>
            <p:cNvSpPr txBox="1"/>
            <p:nvPr/>
          </p:nvSpPr>
          <p:spPr>
            <a:xfrm>
              <a:off x="2079598" y="4257726"/>
              <a:ext cx="22629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Website Hosting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Group 107">
            <a:extLst>
              <a:ext uri="{FF2B5EF4-FFF2-40B4-BE49-F238E27FC236}">
                <a16:creationId xmlns:a16="http://schemas.microsoft.com/office/drawing/2014/main" id="{58A7BC29-1963-49D2-830E-777ECDA7A4A5}"/>
              </a:ext>
            </a:extLst>
          </p:cNvPr>
          <p:cNvGrpSpPr/>
          <p:nvPr/>
        </p:nvGrpSpPr>
        <p:grpSpPr>
          <a:xfrm>
            <a:off x="7159876" y="1863721"/>
            <a:ext cx="2791899" cy="520995"/>
            <a:chOff x="2079598" y="4257726"/>
            <a:chExt cx="2262901" cy="52099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55EAC7-1BF6-4782-9A93-E4354A68B3BD}"/>
                </a:ext>
              </a:extLst>
            </p:cNvPr>
            <p:cNvSpPr txBox="1"/>
            <p:nvPr/>
          </p:nvSpPr>
          <p:spPr>
            <a:xfrm>
              <a:off x="2079598" y="4501722"/>
              <a:ext cx="226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Django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263B2FC-DE9F-42BF-9132-F8C6179ECCB5}"/>
                </a:ext>
              </a:extLst>
            </p:cNvPr>
            <p:cNvSpPr txBox="1"/>
            <p:nvPr/>
          </p:nvSpPr>
          <p:spPr>
            <a:xfrm>
              <a:off x="2079598" y="4257726"/>
              <a:ext cx="22629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Framework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oup 113">
            <a:extLst>
              <a:ext uri="{FF2B5EF4-FFF2-40B4-BE49-F238E27FC236}">
                <a16:creationId xmlns:a16="http://schemas.microsoft.com/office/drawing/2014/main" id="{9F756EA5-2DB9-42D6-BE1D-8C8F3E6D4297}"/>
              </a:ext>
            </a:extLst>
          </p:cNvPr>
          <p:cNvGrpSpPr/>
          <p:nvPr/>
        </p:nvGrpSpPr>
        <p:grpSpPr>
          <a:xfrm>
            <a:off x="598133" y="3826484"/>
            <a:ext cx="2804354" cy="1074993"/>
            <a:chOff x="2079598" y="4257726"/>
            <a:chExt cx="2262901" cy="107499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89F0D-C2D3-4B89-99C6-BFF9D95C33EE}"/>
                </a:ext>
              </a:extLst>
            </p:cNvPr>
            <p:cNvSpPr txBox="1"/>
            <p:nvPr/>
          </p:nvSpPr>
          <p:spPr>
            <a:xfrm>
              <a:off x="2079598" y="4501722"/>
              <a:ext cx="22629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HTML5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CSS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JS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JINJA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8D92C8-1C7F-461E-B83F-D8619490F4D2}"/>
                </a:ext>
              </a:extLst>
            </p:cNvPr>
            <p:cNvSpPr txBox="1"/>
            <p:nvPr/>
          </p:nvSpPr>
          <p:spPr>
            <a:xfrm>
              <a:off x="2079598" y="4257726"/>
              <a:ext cx="22629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Front-end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2" name="Group 116">
            <a:extLst>
              <a:ext uri="{FF2B5EF4-FFF2-40B4-BE49-F238E27FC236}">
                <a16:creationId xmlns:a16="http://schemas.microsoft.com/office/drawing/2014/main" id="{5288F1B6-FFC5-409F-862A-7FEBCB107ADA}"/>
              </a:ext>
            </a:extLst>
          </p:cNvPr>
          <p:cNvGrpSpPr/>
          <p:nvPr/>
        </p:nvGrpSpPr>
        <p:grpSpPr>
          <a:xfrm>
            <a:off x="1818709" y="2066423"/>
            <a:ext cx="2804354" cy="520995"/>
            <a:chOff x="2079598" y="4257726"/>
            <a:chExt cx="2262901" cy="52099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26EFFC-2746-46A1-A198-C8078A655D92}"/>
                </a:ext>
              </a:extLst>
            </p:cNvPr>
            <p:cNvSpPr txBox="1"/>
            <p:nvPr/>
          </p:nvSpPr>
          <p:spPr>
            <a:xfrm>
              <a:off x="2079598" y="4501722"/>
              <a:ext cx="226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Python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E1D780-EE5A-4BFA-917D-37F06CC0D5C1}"/>
                </a:ext>
              </a:extLst>
            </p:cNvPr>
            <p:cNvSpPr txBox="1"/>
            <p:nvPr/>
          </p:nvSpPr>
          <p:spPr>
            <a:xfrm>
              <a:off x="2079598" y="4257726"/>
              <a:ext cx="22629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Back-end language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5" name="Google Shape;128;p29">
            <a:extLst>
              <a:ext uri="{FF2B5EF4-FFF2-40B4-BE49-F238E27FC236}">
                <a16:creationId xmlns:a16="http://schemas.microsoft.com/office/drawing/2014/main" id="{AB7FBF1C-2D58-4611-916E-A8F038909B94}"/>
              </a:ext>
            </a:extLst>
          </p:cNvPr>
          <p:cNvGrpSpPr/>
          <p:nvPr/>
        </p:nvGrpSpPr>
        <p:grpSpPr>
          <a:xfrm>
            <a:off x="81888" y="120308"/>
            <a:ext cx="404715" cy="559983"/>
            <a:chOff x="5948436" y="1503351"/>
            <a:chExt cx="652766" cy="559983"/>
          </a:xfrm>
        </p:grpSpPr>
        <p:sp>
          <p:nvSpPr>
            <p:cNvPr id="38" name="Google Shape;131;p29">
              <a:extLst>
                <a:ext uri="{FF2B5EF4-FFF2-40B4-BE49-F238E27FC236}">
                  <a16:creationId xmlns:a16="http://schemas.microsoft.com/office/drawing/2014/main" id="{432FAC52-18F8-4E7C-88A2-B00D2F91A08D}"/>
                </a:ext>
              </a:extLst>
            </p:cNvPr>
            <p:cNvSpPr/>
            <p:nvPr/>
          </p:nvSpPr>
          <p:spPr>
            <a:xfrm>
              <a:off x="5948436" y="1503351"/>
              <a:ext cx="652766" cy="55998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32;p29">
              <a:extLst>
                <a:ext uri="{FF2B5EF4-FFF2-40B4-BE49-F238E27FC236}">
                  <a16:creationId xmlns:a16="http://schemas.microsoft.com/office/drawing/2014/main" id="{5363BC3D-EB7C-4442-B6B0-4A6CA46A6764}"/>
                </a:ext>
              </a:extLst>
            </p:cNvPr>
            <p:cNvSpPr txBox="1"/>
            <p:nvPr/>
          </p:nvSpPr>
          <p:spPr>
            <a:xfrm>
              <a:off x="5991438" y="1552511"/>
              <a:ext cx="56676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4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137;p29">
            <a:extLst>
              <a:ext uri="{FF2B5EF4-FFF2-40B4-BE49-F238E27FC236}">
                <a16:creationId xmlns:a16="http://schemas.microsoft.com/office/drawing/2014/main" id="{EE6EA94D-A144-48D4-A964-73FAACF6E21B}"/>
              </a:ext>
            </a:extLst>
          </p:cNvPr>
          <p:cNvSpPr txBox="1"/>
          <p:nvPr/>
        </p:nvSpPr>
        <p:spPr>
          <a:xfrm>
            <a:off x="108548" y="155415"/>
            <a:ext cx="351393" cy="46166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Parallelogram 30">
            <a:extLst>
              <a:ext uri="{FF2B5EF4-FFF2-40B4-BE49-F238E27FC236}">
                <a16:creationId xmlns:a16="http://schemas.microsoft.com/office/drawing/2014/main" id="{5E902772-0CF7-4C39-9B65-9B3DFD06499B}"/>
              </a:ext>
            </a:extLst>
          </p:cNvPr>
          <p:cNvSpPr/>
          <p:nvPr/>
        </p:nvSpPr>
        <p:spPr>
          <a:xfrm flipH="1">
            <a:off x="4112253" y="4200535"/>
            <a:ext cx="341730" cy="43348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Trapezoid 13">
            <a:extLst>
              <a:ext uri="{FF2B5EF4-FFF2-40B4-BE49-F238E27FC236}">
                <a16:creationId xmlns:a16="http://schemas.microsoft.com/office/drawing/2014/main" id="{90580B33-ACBC-4BCE-91D8-59842401CF67}"/>
              </a:ext>
            </a:extLst>
          </p:cNvPr>
          <p:cNvSpPr/>
          <p:nvPr/>
        </p:nvSpPr>
        <p:spPr>
          <a:xfrm>
            <a:off x="4956125" y="2783963"/>
            <a:ext cx="416849" cy="381407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3" name="Block Arc 14">
            <a:extLst>
              <a:ext uri="{FF2B5EF4-FFF2-40B4-BE49-F238E27FC236}">
                <a16:creationId xmlns:a16="http://schemas.microsoft.com/office/drawing/2014/main" id="{BEFAE821-1FB6-4EDE-AF10-293388925F27}"/>
              </a:ext>
            </a:extLst>
          </p:cNvPr>
          <p:cNvSpPr/>
          <p:nvPr/>
        </p:nvSpPr>
        <p:spPr>
          <a:xfrm rot="16200000">
            <a:off x="7536651" y="4660472"/>
            <a:ext cx="376937" cy="359522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4" name="Oval 21">
            <a:extLst>
              <a:ext uri="{FF2B5EF4-FFF2-40B4-BE49-F238E27FC236}">
                <a16:creationId xmlns:a16="http://schemas.microsoft.com/office/drawing/2014/main" id="{356017B9-6493-4803-AA66-FB62E5E1157B}"/>
              </a:ext>
            </a:extLst>
          </p:cNvPr>
          <p:cNvSpPr/>
          <p:nvPr/>
        </p:nvSpPr>
        <p:spPr>
          <a:xfrm rot="20700000">
            <a:off x="6368650" y="2660519"/>
            <a:ext cx="434971" cy="38122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Flowchart: Magnetic Disk 51">
            <a:extLst>
              <a:ext uri="{FF2B5EF4-FFF2-40B4-BE49-F238E27FC236}">
                <a16:creationId xmlns:a16="http://schemas.microsoft.com/office/drawing/2014/main" id="{C4BABBEA-6A72-40C0-89EA-A90143FDBAC2}"/>
              </a:ext>
            </a:extLst>
          </p:cNvPr>
          <p:cNvSpPr/>
          <p:nvPr/>
        </p:nvSpPr>
        <p:spPr>
          <a:xfrm>
            <a:off x="7416641" y="3411735"/>
            <a:ext cx="319505" cy="180147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Flowchart: Magnetic Disk 55">
            <a:extLst>
              <a:ext uri="{FF2B5EF4-FFF2-40B4-BE49-F238E27FC236}">
                <a16:creationId xmlns:a16="http://schemas.microsoft.com/office/drawing/2014/main" id="{FBB6E628-493A-4A92-BC2C-AC78EF347909}"/>
              </a:ext>
            </a:extLst>
          </p:cNvPr>
          <p:cNvSpPr/>
          <p:nvPr/>
        </p:nvSpPr>
        <p:spPr>
          <a:xfrm>
            <a:off x="7416641" y="3541513"/>
            <a:ext cx="319505" cy="180147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Flowchart: Magnetic Disk 56">
            <a:extLst>
              <a:ext uri="{FF2B5EF4-FFF2-40B4-BE49-F238E27FC236}">
                <a16:creationId xmlns:a16="http://schemas.microsoft.com/office/drawing/2014/main" id="{8880AB41-EBA3-4D67-A628-3E97D00D523B}"/>
              </a:ext>
            </a:extLst>
          </p:cNvPr>
          <p:cNvSpPr/>
          <p:nvPr/>
        </p:nvSpPr>
        <p:spPr>
          <a:xfrm>
            <a:off x="7416641" y="3663514"/>
            <a:ext cx="319505" cy="180147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/>
        </p:nvSpPr>
        <p:spPr>
          <a:xfrm>
            <a:off x="909575" y="5028775"/>
            <a:ext cx="3845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lt1"/>
                </a:solidFill>
              </a:rPr>
              <a:t>Goals and Motivations</a:t>
            </a:r>
            <a:endParaRPr sz="4500" b="1">
              <a:solidFill>
                <a:schemeClr val="lt1"/>
              </a:solidFill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5965425" y="1117089"/>
            <a:ext cx="5227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accent2"/>
                </a:solidFill>
              </a:rPr>
              <a:t>Interface Between Students and Companies</a:t>
            </a:r>
            <a:endParaRPr sz="19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" name="Google Shape;179;p30"/>
          <p:cNvCxnSpPr/>
          <p:nvPr/>
        </p:nvCxnSpPr>
        <p:spPr>
          <a:xfrm rot="10800000" flipH="1">
            <a:off x="5871722" y="1500117"/>
            <a:ext cx="5520300" cy="57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80" name="Google Shape;180;p30"/>
          <p:cNvSpPr/>
          <p:nvPr/>
        </p:nvSpPr>
        <p:spPr>
          <a:xfrm>
            <a:off x="5213838" y="1188055"/>
            <a:ext cx="652800" cy="65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5218956" y="1209566"/>
            <a:ext cx="642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2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6018275" y="1840850"/>
            <a:ext cx="52272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lang="en-US" sz="1800">
                <a:solidFill>
                  <a:srgbClr val="3F3F3F"/>
                </a:solidFill>
              </a:rPr>
              <a:t>To provide a platform for college students to compete between them to get an internship in the registered company.</a:t>
            </a:r>
            <a:endParaRPr sz="1800">
              <a:solidFill>
                <a:srgbClr val="3F3F3F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lang="en-US" sz="1800">
                <a:solidFill>
                  <a:srgbClr val="3F3F3F"/>
                </a:solidFill>
              </a:rPr>
              <a:t>To provide a platform for companies to offer internships and choose the best of best students by taking their evaluations in different phases of an internship.</a:t>
            </a:r>
            <a:endParaRPr sz="1800">
              <a:solidFill>
                <a:srgbClr val="3F3F3F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lang="en-US" sz="1800">
                <a:solidFill>
                  <a:srgbClr val="3F3F3F"/>
                </a:solidFill>
              </a:rPr>
              <a:t>To provide a platform for companies to store the internship results online securely so that they can export them from any device capable of running the web app.</a:t>
            </a:r>
            <a:endParaRPr sz="1800">
              <a:solidFill>
                <a:srgbClr val="3F3F3F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lang="en-US" sz="1800">
                <a:solidFill>
                  <a:srgbClr val="3F3F3F"/>
                </a:solidFill>
              </a:rPr>
              <a:t>To provide a platform where students can see company details and vice-versa.</a:t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9" name="Google Shape;136;p29">
            <a:extLst>
              <a:ext uri="{FF2B5EF4-FFF2-40B4-BE49-F238E27FC236}">
                <a16:creationId xmlns:a16="http://schemas.microsoft.com/office/drawing/2014/main" id="{9FE4727B-3F8E-414B-B706-AA3286CC6306}"/>
              </a:ext>
            </a:extLst>
          </p:cNvPr>
          <p:cNvSpPr/>
          <p:nvPr/>
        </p:nvSpPr>
        <p:spPr>
          <a:xfrm>
            <a:off x="113325" y="139226"/>
            <a:ext cx="404715" cy="559983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37;p29">
            <a:extLst>
              <a:ext uri="{FF2B5EF4-FFF2-40B4-BE49-F238E27FC236}">
                <a16:creationId xmlns:a16="http://schemas.microsoft.com/office/drawing/2014/main" id="{1F07F8F5-4506-4908-A410-6A836E642E11}"/>
              </a:ext>
            </a:extLst>
          </p:cNvPr>
          <p:cNvSpPr txBox="1"/>
          <p:nvPr/>
        </p:nvSpPr>
        <p:spPr>
          <a:xfrm>
            <a:off x="139986" y="188386"/>
            <a:ext cx="351393" cy="461665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4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/>
        </p:nvSpPr>
        <p:spPr>
          <a:xfrm>
            <a:off x="909575" y="5028775"/>
            <a:ext cx="3845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lt1"/>
                </a:solidFill>
              </a:rPr>
              <a:t>Goals and Motivations</a:t>
            </a:r>
            <a:endParaRPr sz="4500" b="1">
              <a:solidFill>
                <a:schemeClr val="lt1"/>
              </a:solidFill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5965425" y="1117089"/>
            <a:ext cx="5227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accent4"/>
                </a:solidFill>
              </a:rPr>
              <a:t>Interface Between Staff And Non-Staff</a:t>
            </a:r>
            <a:endParaRPr sz="1900">
              <a:solidFill>
                <a:schemeClr val="accent4"/>
              </a:solidFill>
            </a:endParaRPr>
          </a:p>
        </p:txBody>
      </p:sp>
      <p:cxnSp>
        <p:nvCxnSpPr>
          <p:cNvPr id="189" name="Google Shape;189;p31"/>
          <p:cNvCxnSpPr/>
          <p:nvPr/>
        </p:nvCxnSpPr>
        <p:spPr>
          <a:xfrm rot="10800000" flipH="1">
            <a:off x="5871722" y="1500117"/>
            <a:ext cx="5520300" cy="57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90" name="Google Shape;190;p31"/>
          <p:cNvSpPr/>
          <p:nvPr/>
        </p:nvSpPr>
        <p:spPr>
          <a:xfrm>
            <a:off x="5213838" y="1188055"/>
            <a:ext cx="652800" cy="65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5218956" y="1221941"/>
            <a:ext cx="64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200" b="1">
                <a:solidFill>
                  <a:schemeClr val="accent4"/>
                </a:solidFill>
              </a:rPr>
              <a:t>2</a:t>
            </a:r>
            <a:endParaRPr sz="3200" b="1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6018275" y="1840850"/>
            <a:ext cx="52272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lang="en-US" sz="1800">
                <a:solidFill>
                  <a:srgbClr val="3F3F3F"/>
                </a:solidFill>
              </a:rPr>
              <a:t>To implement the one student one job policy such that when a student gets an internship in the present season, he can’t apply for other internships in that season. </a:t>
            </a:r>
            <a:endParaRPr sz="1800">
              <a:solidFill>
                <a:srgbClr val="3F3F3F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lang="en-US" sz="1800">
                <a:solidFill>
                  <a:srgbClr val="3F3F3F"/>
                </a:solidFill>
              </a:rPr>
              <a:t>When a database is managed, staffs can easily take care of other internship rules and criterias.</a:t>
            </a:r>
            <a:endParaRPr sz="1800">
              <a:solidFill>
                <a:srgbClr val="3F3F3F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lang="en-US" sz="1800">
                <a:solidFill>
                  <a:srgbClr val="3F3F3F"/>
                </a:solidFill>
              </a:rPr>
              <a:t>To provide a smooth platform for staff and students/companies(non-staff) where non-staff can seek tech support from staff and staff can give notifications to non-staff so that they remain updated day to day..</a:t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8" name="Google Shape;136;p29">
            <a:extLst>
              <a:ext uri="{FF2B5EF4-FFF2-40B4-BE49-F238E27FC236}">
                <a16:creationId xmlns:a16="http://schemas.microsoft.com/office/drawing/2014/main" id="{CDD9E97A-9CBD-4F85-8FD7-CBC481124259}"/>
              </a:ext>
            </a:extLst>
          </p:cNvPr>
          <p:cNvSpPr/>
          <p:nvPr/>
        </p:nvSpPr>
        <p:spPr>
          <a:xfrm>
            <a:off x="113325" y="139226"/>
            <a:ext cx="404715" cy="559983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37;p29">
            <a:extLst>
              <a:ext uri="{FF2B5EF4-FFF2-40B4-BE49-F238E27FC236}">
                <a16:creationId xmlns:a16="http://schemas.microsoft.com/office/drawing/2014/main" id="{486222E4-1831-4C3F-9EAE-7C0B52965473}"/>
              </a:ext>
            </a:extLst>
          </p:cNvPr>
          <p:cNvSpPr txBox="1"/>
          <p:nvPr/>
        </p:nvSpPr>
        <p:spPr>
          <a:xfrm>
            <a:off x="139986" y="188386"/>
            <a:ext cx="351393" cy="461665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4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909575" y="5028775"/>
            <a:ext cx="3845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lt1"/>
                </a:solidFill>
              </a:rPr>
              <a:t>Goals and Motivations</a:t>
            </a:r>
            <a:endParaRPr sz="4500" b="1">
              <a:solidFill>
                <a:schemeClr val="lt1"/>
              </a:solidFill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5965425" y="1117089"/>
            <a:ext cx="5227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A86E8"/>
                </a:solidFill>
              </a:rPr>
              <a:t>Interface Between Admin And Staff</a:t>
            </a:r>
            <a:endParaRPr sz="1900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p32"/>
          <p:cNvCxnSpPr/>
          <p:nvPr/>
        </p:nvCxnSpPr>
        <p:spPr>
          <a:xfrm rot="10800000" flipH="1">
            <a:off x="5871722" y="1500117"/>
            <a:ext cx="5520300" cy="570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00" name="Google Shape;200;p32"/>
          <p:cNvSpPr/>
          <p:nvPr/>
        </p:nvSpPr>
        <p:spPr>
          <a:xfrm>
            <a:off x="5213838" y="1188055"/>
            <a:ext cx="652800" cy="65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5218956" y="1221941"/>
            <a:ext cx="64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200" b="1">
                <a:solidFill>
                  <a:srgbClr val="4A86E8"/>
                </a:solidFill>
              </a:rPr>
              <a:t>3</a:t>
            </a:r>
            <a:endParaRPr sz="3200" b="1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6018275" y="1840850"/>
            <a:ext cx="52272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lang="en-US" sz="1800">
                <a:solidFill>
                  <a:srgbClr val="3F3F3F"/>
                </a:solidFill>
              </a:rPr>
              <a:t>To provide a smooth platform for admins and staffs where admins can track staff permissions and all those staff users(even admin) need specific permissions for every staff activity they are capable of.</a:t>
            </a:r>
            <a:endParaRPr sz="1800">
              <a:solidFill>
                <a:srgbClr val="3F3F3F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lang="en-US" sz="1800">
                <a:solidFill>
                  <a:srgbClr val="3F3F3F"/>
                </a:solidFill>
              </a:rPr>
              <a:t>Here, staff with permissions can ban/ unban users, create new staff/company accounts and many more..</a:t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8" name="Google Shape;136;p29">
            <a:extLst>
              <a:ext uri="{FF2B5EF4-FFF2-40B4-BE49-F238E27FC236}">
                <a16:creationId xmlns:a16="http://schemas.microsoft.com/office/drawing/2014/main" id="{D38DA2CC-06D1-49FE-94B0-94C4B6B9B1D7}"/>
              </a:ext>
            </a:extLst>
          </p:cNvPr>
          <p:cNvSpPr/>
          <p:nvPr/>
        </p:nvSpPr>
        <p:spPr>
          <a:xfrm>
            <a:off x="113325" y="139226"/>
            <a:ext cx="404715" cy="559983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37;p29">
            <a:extLst>
              <a:ext uri="{FF2B5EF4-FFF2-40B4-BE49-F238E27FC236}">
                <a16:creationId xmlns:a16="http://schemas.microsoft.com/office/drawing/2014/main" id="{5F23A6F8-1F62-474B-9E37-C7C4B8869D28}"/>
              </a:ext>
            </a:extLst>
          </p:cNvPr>
          <p:cNvSpPr txBox="1"/>
          <p:nvPr/>
        </p:nvSpPr>
        <p:spPr>
          <a:xfrm>
            <a:off x="139986" y="188386"/>
            <a:ext cx="351393" cy="461665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4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Potential Application</a:t>
            </a:r>
            <a:endParaRPr/>
          </a:p>
        </p:txBody>
      </p:sp>
      <p:grpSp>
        <p:nvGrpSpPr>
          <p:cNvPr id="208" name="Google Shape;208;p33"/>
          <p:cNvGrpSpPr/>
          <p:nvPr/>
        </p:nvGrpSpPr>
        <p:grpSpPr>
          <a:xfrm flipH="1">
            <a:off x="4320086" y="5087905"/>
            <a:ext cx="3357600" cy="841200"/>
            <a:chOff x="2833739" y="5301208"/>
            <a:chExt cx="3357600" cy="841200"/>
          </a:xfrm>
        </p:grpSpPr>
        <p:sp>
          <p:nvSpPr>
            <p:cNvPr id="209" name="Google Shape;209;p33"/>
            <p:cNvSpPr/>
            <p:nvPr/>
          </p:nvSpPr>
          <p:spPr>
            <a:xfrm>
              <a:off x="2833739" y="5301208"/>
              <a:ext cx="3357600" cy="841200"/>
            </a:xfrm>
            <a:prstGeom prst="ellipse">
              <a:avLst/>
            </a:prstGeom>
            <a:solidFill>
              <a:srgbClr val="7F7F7F">
                <a:alpha val="509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3481626" y="5487505"/>
              <a:ext cx="1728921" cy="433200"/>
            </a:xfrm>
            <a:prstGeom prst="ellipse">
              <a:avLst/>
            </a:prstGeom>
            <a:solidFill>
              <a:srgbClr val="7F7F7F">
                <a:alpha val="509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" name="Google Shape;211;p33"/>
          <p:cNvSpPr/>
          <p:nvPr/>
        </p:nvSpPr>
        <p:spPr>
          <a:xfrm>
            <a:off x="7677683" y="2568838"/>
            <a:ext cx="432000" cy="392700"/>
          </a:xfrm>
          <a:prstGeom prst="rect">
            <a:avLst/>
          </a:prstGeom>
          <a:noFill/>
          <a:ln w="254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3"/>
          <p:cNvSpPr txBox="1"/>
          <p:nvPr/>
        </p:nvSpPr>
        <p:spPr>
          <a:xfrm>
            <a:off x="8201908" y="2792498"/>
            <a:ext cx="338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</a:rPr>
              <a:t>This application is specifically designed with an approach of internship for IIITA.</a:t>
            </a:r>
            <a:endParaRPr sz="1200">
              <a:solidFill>
                <a:srgbClr val="3F3F3F"/>
              </a:solidFill>
            </a:endParaRPr>
          </a:p>
        </p:txBody>
      </p:sp>
      <p:cxnSp>
        <p:nvCxnSpPr>
          <p:cNvPr id="213" name="Google Shape;213;p33"/>
          <p:cNvCxnSpPr/>
          <p:nvPr/>
        </p:nvCxnSpPr>
        <p:spPr>
          <a:xfrm>
            <a:off x="8100601" y="2712357"/>
            <a:ext cx="3600000" cy="27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14" name="Google Shape;214;p33"/>
          <p:cNvSpPr/>
          <p:nvPr/>
        </p:nvSpPr>
        <p:spPr>
          <a:xfrm>
            <a:off x="4047544" y="3028221"/>
            <a:ext cx="432000" cy="4320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605510" y="3244246"/>
            <a:ext cx="3384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</a:rPr>
              <a:t>This could also be extended for placement portal instead of internship portal or could be duo of both.</a:t>
            </a: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33"/>
          <p:cNvCxnSpPr/>
          <p:nvPr/>
        </p:nvCxnSpPr>
        <p:spPr>
          <a:xfrm>
            <a:off x="426845" y="3244246"/>
            <a:ext cx="36000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217" name="Google Shape;217;p33"/>
          <p:cNvSpPr/>
          <p:nvPr/>
        </p:nvSpPr>
        <p:spPr>
          <a:xfrm>
            <a:off x="7677682" y="3954223"/>
            <a:ext cx="432000" cy="432000"/>
          </a:xfrm>
          <a:prstGeom prst="rect">
            <a:avLst/>
          </a:prstGeom>
          <a:noFill/>
          <a:ln w="254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8201911" y="4177868"/>
            <a:ext cx="338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</a:rPr>
              <a:t>The project can be extended for internship portal of different college.</a:t>
            </a:r>
            <a:endParaRPr sz="1200">
              <a:solidFill>
                <a:srgbClr val="3F3F3F"/>
              </a:solidFill>
            </a:endParaRPr>
          </a:p>
        </p:txBody>
      </p:sp>
      <p:cxnSp>
        <p:nvCxnSpPr>
          <p:cNvPr id="219" name="Google Shape;219;p33"/>
          <p:cNvCxnSpPr/>
          <p:nvPr/>
        </p:nvCxnSpPr>
        <p:spPr>
          <a:xfrm>
            <a:off x="8109730" y="4170246"/>
            <a:ext cx="3600000" cy="27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oval" w="med" len="med"/>
          </a:ln>
        </p:spPr>
      </p:cxnSp>
      <p:grpSp>
        <p:nvGrpSpPr>
          <p:cNvPr id="220" name="Google Shape;220;p33"/>
          <p:cNvGrpSpPr/>
          <p:nvPr/>
        </p:nvGrpSpPr>
        <p:grpSpPr>
          <a:xfrm flipH="1">
            <a:off x="5455793" y="2568856"/>
            <a:ext cx="1402761" cy="3008840"/>
            <a:chOff x="2411760" y="1109886"/>
            <a:chExt cx="1752575" cy="3759170"/>
          </a:xfrm>
        </p:grpSpPr>
        <p:sp>
          <p:nvSpPr>
            <p:cNvPr id="221" name="Google Shape;221;p33"/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3228231" y="3933056"/>
              <a:ext cx="936000" cy="93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p33"/>
          <p:cNvSpPr/>
          <p:nvPr/>
        </p:nvSpPr>
        <p:spPr>
          <a:xfrm flipH="1">
            <a:off x="6225699" y="4236640"/>
            <a:ext cx="494100" cy="392573"/>
          </a:xfrm>
          <a:custGeom>
            <a:avLst/>
            <a:gdLst/>
            <a:ahLst/>
            <a:cxnLst/>
            <a:rect l="l" t="t" r="r" b="b"/>
            <a:pathLst>
              <a:path w="3240000" h="2574247" extrusionOk="0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3"/>
          <p:cNvSpPr/>
          <p:nvPr/>
        </p:nvSpPr>
        <p:spPr>
          <a:xfrm>
            <a:off x="7727661" y="4032563"/>
            <a:ext cx="332100" cy="315345"/>
          </a:xfrm>
          <a:custGeom>
            <a:avLst/>
            <a:gdLst/>
            <a:ahLst/>
            <a:cxnLst/>
            <a:rect l="l" t="t" r="r" b="b"/>
            <a:pathLst>
              <a:path w="3240000" h="2574247" extrusionOk="0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3"/>
          <p:cNvSpPr/>
          <p:nvPr/>
        </p:nvSpPr>
        <p:spPr>
          <a:xfrm flipH="1">
            <a:off x="6322962" y="2731835"/>
            <a:ext cx="299553" cy="421200"/>
          </a:xfrm>
          <a:custGeom>
            <a:avLst/>
            <a:gdLst/>
            <a:ahLst/>
            <a:cxnLst/>
            <a:rect l="l" t="t" r="r" b="b"/>
            <a:pathLst>
              <a:path w="2304256" h="3240000" extrusionOk="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3"/>
          <p:cNvSpPr/>
          <p:nvPr/>
        </p:nvSpPr>
        <p:spPr>
          <a:xfrm>
            <a:off x="7783436" y="2599137"/>
            <a:ext cx="224665" cy="332100"/>
          </a:xfrm>
          <a:custGeom>
            <a:avLst/>
            <a:gdLst/>
            <a:ahLst/>
            <a:cxnLst/>
            <a:rect l="l" t="t" r="r" b="b"/>
            <a:pathLst>
              <a:path w="2304256" h="3240000" extrusionOk="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3"/>
          <p:cNvSpPr/>
          <p:nvPr/>
        </p:nvSpPr>
        <p:spPr>
          <a:xfrm rot="5400000" flipH="1">
            <a:off x="5575777" y="3389178"/>
            <a:ext cx="538772" cy="591300"/>
          </a:xfrm>
          <a:custGeom>
            <a:avLst/>
            <a:gdLst/>
            <a:ahLst/>
            <a:cxnLst/>
            <a:rect l="l" t="t" r="r" b="b"/>
            <a:pathLst>
              <a:path w="2993176" h="3240001" extrusionOk="0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3"/>
          <p:cNvSpPr/>
          <p:nvPr/>
        </p:nvSpPr>
        <p:spPr>
          <a:xfrm rot="-5400000">
            <a:off x="4106421" y="3070088"/>
            <a:ext cx="314283" cy="348300"/>
          </a:xfrm>
          <a:custGeom>
            <a:avLst/>
            <a:gdLst/>
            <a:ahLst/>
            <a:cxnLst/>
            <a:rect l="l" t="t" r="r" b="b"/>
            <a:pathLst>
              <a:path w="2993176" h="3240001" extrusionOk="0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3"/>
          <p:cNvSpPr/>
          <p:nvPr/>
        </p:nvSpPr>
        <p:spPr>
          <a:xfrm rot="5400000" flipH="1">
            <a:off x="5562462" y="4920081"/>
            <a:ext cx="565420" cy="565792"/>
          </a:xfrm>
          <a:custGeom>
            <a:avLst/>
            <a:gdLst/>
            <a:ahLst/>
            <a:cxnLst/>
            <a:rect l="l" t="t" r="r" b="b"/>
            <a:pathLst>
              <a:path w="3185463" h="3187558" extrusionOk="0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3"/>
          <p:cNvSpPr/>
          <p:nvPr/>
        </p:nvSpPr>
        <p:spPr>
          <a:xfrm>
            <a:off x="4012015" y="4600146"/>
            <a:ext cx="432000" cy="432000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569981" y="4816171"/>
            <a:ext cx="3384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</a:rPr>
              <a:t>This application could serve as a base for other applications like Aviral by slight modifications in code.</a:t>
            </a: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p33"/>
          <p:cNvCxnSpPr/>
          <p:nvPr/>
        </p:nvCxnSpPr>
        <p:spPr>
          <a:xfrm>
            <a:off x="426845" y="4816170"/>
            <a:ext cx="3600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235" name="Google Shape;235;p33"/>
          <p:cNvSpPr/>
          <p:nvPr/>
        </p:nvSpPr>
        <p:spPr>
          <a:xfrm rot="-5400000">
            <a:off x="4072748" y="4660778"/>
            <a:ext cx="310583" cy="310787"/>
          </a:xfrm>
          <a:custGeom>
            <a:avLst/>
            <a:gdLst/>
            <a:ahLst/>
            <a:cxnLst/>
            <a:rect l="l" t="t" r="r" b="b"/>
            <a:pathLst>
              <a:path w="3185463" h="3187558" extrusionOk="0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41;p29">
            <a:extLst>
              <a:ext uri="{FF2B5EF4-FFF2-40B4-BE49-F238E27FC236}">
                <a16:creationId xmlns:a16="http://schemas.microsoft.com/office/drawing/2014/main" id="{D7AA68C4-5586-4854-A688-B58F7A98FE21}"/>
              </a:ext>
            </a:extLst>
          </p:cNvPr>
          <p:cNvSpPr/>
          <p:nvPr/>
        </p:nvSpPr>
        <p:spPr>
          <a:xfrm>
            <a:off x="146105" y="121571"/>
            <a:ext cx="404715" cy="55998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42;p29">
            <a:extLst>
              <a:ext uri="{FF2B5EF4-FFF2-40B4-BE49-F238E27FC236}">
                <a16:creationId xmlns:a16="http://schemas.microsoft.com/office/drawing/2014/main" id="{71B66394-4CAA-4EEB-9D52-A74AE5CAF6A0}"/>
              </a:ext>
            </a:extLst>
          </p:cNvPr>
          <p:cNvSpPr txBox="1"/>
          <p:nvPr/>
        </p:nvSpPr>
        <p:spPr>
          <a:xfrm>
            <a:off x="172766" y="170731"/>
            <a:ext cx="351393" cy="461665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4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Work Division</a:t>
            </a:r>
            <a:endParaRPr/>
          </a:p>
        </p:txBody>
      </p:sp>
      <p:sp>
        <p:nvSpPr>
          <p:cNvPr id="241" name="Google Shape;241;p34"/>
          <p:cNvSpPr/>
          <p:nvPr/>
        </p:nvSpPr>
        <p:spPr>
          <a:xfrm>
            <a:off x="4794899" y="1885975"/>
            <a:ext cx="6516079" cy="874800"/>
          </a:xfrm>
          <a:custGeom>
            <a:avLst/>
            <a:gdLst/>
            <a:ahLst/>
            <a:cxnLst/>
            <a:rect l="l" t="t" r="r" b="b"/>
            <a:pathLst>
              <a:path w="6516079" h="874800" extrusionOk="0">
                <a:moveTo>
                  <a:pt x="0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532903" y="874800"/>
                </a:lnTo>
                <a:lnTo>
                  <a:pt x="509661" y="775877"/>
                </a:lnTo>
                <a:lnTo>
                  <a:pt x="462893" y="660067"/>
                </a:lnTo>
                <a:lnTo>
                  <a:pt x="406772" y="552529"/>
                </a:lnTo>
                <a:lnTo>
                  <a:pt x="341297" y="451885"/>
                </a:lnTo>
                <a:lnTo>
                  <a:pt x="266469" y="356755"/>
                </a:lnTo>
                <a:lnTo>
                  <a:pt x="183624" y="269898"/>
                </a:lnTo>
                <a:lnTo>
                  <a:pt x="94097" y="189934"/>
                </a:lnTo>
                <a:lnTo>
                  <a:pt x="0" y="119445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4"/>
          <p:cNvSpPr/>
          <p:nvPr/>
        </p:nvSpPr>
        <p:spPr>
          <a:xfrm>
            <a:off x="5358023" y="2888983"/>
            <a:ext cx="5952955" cy="874800"/>
          </a:xfrm>
          <a:custGeom>
            <a:avLst/>
            <a:gdLst/>
            <a:ahLst/>
            <a:cxnLst/>
            <a:rect l="l" t="t" r="r" b="b"/>
            <a:pathLst>
              <a:path w="5952955" h="874800" extrusionOk="0">
                <a:moveTo>
                  <a:pt x="0" y="207"/>
                </a:moveTo>
                <a:lnTo>
                  <a:pt x="5952955" y="0"/>
                </a:lnTo>
                <a:lnTo>
                  <a:pt x="5952955" y="874800"/>
                </a:lnTo>
                <a:lnTo>
                  <a:pt x="285146" y="874800"/>
                </a:lnTo>
                <a:lnTo>
                  <a:pt x="232487" y="820467"/>
                </a:lnTo>
                <a:lnTo>
                  <a:pt x="181711" y="759805"/>
                </a:lnTo>
                <a:lnTo>
                  <a:pt x="133607" y="700521"/>
                </a:lnTo>
                <a:lnTo>
                  <a:pt x="89512" y="632965"/>
                </a:lnTo>
                <a:lnTo>
                  <a:pt x="53434" y="559895"/>
                </a:lnTo>
                <a:lnTo>
                  <a:pt x="33391" y="499232"/>
                </a:lnTo>
                <a:lnTo>
                  <a:pt x="26710" y="439949"/>
                </a:lnTo>
                <a:lnTo>
                  <a:pt x="26710" y="376529"/>
                </a:lnTo>
                <a:cubicBezTo>
                  <a:pt x="27155" y="354010"/>
                  <a:pt x="27601" y="331492"/>
                  <a:pt x="28046" y="308973"/>
                </a:cubicBezTo>
                <a:lnTo>
                  <a:pt x="30718" y="241417"/>
                </a:lnTo>
                <a:cubicBezTo>
                  <a:pt x="29827" y="217060"/>
                  <a:pt x="28937" y="192703"/>
                  <a:pt x="28046" y="168346"/>
                </a:cubicBezTo>
                <a:lnTo>
                  <a:pt x="21365" y="91140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4"/>
          <p:cNvSpPr/>
          <p:nvPr/>
        </p:nvSpPr>
        <p:spPr>
          <a:xfrm>
            <a:off x="5474135" y="3892198"/>
            <a:ext cx="5836840" cy="874800"/>
          </a:xfrm>
          <a:custGeom>
            <a:avLst/>
            <a:gdLst/>
            <a:ahLst/>
            <a:cxnLst/>
            <a:rect l="l" t="t" r="r" b="b"/>
            <a:pathLst>
              <a:path w="5836840" h="874800" extrusionOk="0">
                <a:moveTo>
                  <a:pt x="286644" y="207"/>
                </a:moveTo>
                <a:lnTo>
                  <a:pt x="5836840" y="0"/>
                </a:lnTo>
                <a:lnTo>
                  <a:pt x="5836840" y="874800"/>
                </a:lnTo>
                <a:lnTo>
                  <a:pt x="0" y="874800"/>
                </a:lnTo>
                <a:lnTo>
                  <a:pt x="123" y="874708"/>
                </a:lnTo>
                <a:lnTo>
                  <a:pt x="18830" y="855406"/>
                </a:lnTo>
                <a:lnTo>
                  <a:pt x="33529" y="830590"/>
                </a:lnTo>
                <a:lnTo>
                  <a:pt x="38873" y="803016"/>
                </a:lnTo>
                <a:lnTo>
                  <a:pt x="36201" y="775442"/>
                </a:lnTo>
                <a:lnTo>
                  <a:pt x="26847" y="749247"/>
                </a:lnTo>
                <a:lnTo>
                  <a:pt x="14822" y="727188"/>
                </a:lnTo>
                <a:lnTo>
                  <a:pt x="6804" y="705129"/>
                </a:lnTo>
                <a:lnTo>
                  <a:pt x="45554" y="677555"/>
                </a:lnTo>
                <a:lnTo>
                  <a:pt x="72279" y="649981"/>
                </a:lnTo>
                <a:lnTo>
                  <a:pt x="86977" y="622408"/>
                </a:lnTo>
                <a:lnTo>
                  <a:pt x="89650" y="592076"/>
                </a:lnTo>
                <a:lnTo>
                  <a:pt x="85641" y="564503"/>
                </a:lnTo>
                <a:lnTo>
                  <a:pt x="74951" y="534171"/>
                </a:lnTo>
                <a:lnTo>
                  <a:pt x="60253" y="503840"/>
                </a:lnTo>
                <a:lnTo>
                  <a:pt x="44218" y="473509"/>
                </a:lnTo>
                <a:lnTo>
                  <a:pt x="29520" y="441799"/>
                </a:lnTo>
                <a:lnTo>
                  <a:pt x="14822" y="411468"/>
                </a:lnTo>
                <a:lnTo>
                  <a:pt x="6804" y="378379"/>
                </a:lnTo>
                <a:lnTo>
                  <a:pt x="33529" y="353563"/>
                </a:lnTo>
                <a:lnTo>
                  <a:pt x="70943" y="334261"/>
                </a:lnTo>
                <a:lnTo>
                  <a:pt x="112365" y="316338"/>
                </a:lnTo>
                <a:lnTo>
                  <a:pt x="155124" y="301173"/>
                </a:lnTo>
                <a:lnTo>
                  <a:pt x="199219" y="286007"/>
                </a:lnTo>
                <a:lnTo>
                  <a:pt x="243314" y="270841"/>
                </a:lnTo>
                <a:lnTo>
                  <a:pt x="284737" y="252918"/>
                </a:lnTo>
                <a:lnTo>
                  <a:pt x="318143" y="233617"/>
                </a:lnTo>
                <a:lnTo>
                  <a:pt x="347539" y="206043"/>
                </a:lnTo>
                <a:lnTo>
                  <a:pt x="364910" y="172954"/>
                </a:lnTo>
                <a:lnTo>
                  <a:pt x="371591" y="138487"/>
                </a:lnTo>
                <a:lnTo>
                  <a:pt x="366246" y="105399"/>
                </a:lnTo>
                <a:lnTo>
                  <a:pt x="354220" y="75067"/>
                </a:lnTo>
                <a:lnTo>
                  <a:pt x="335513" y="50251"/>
                </a:lnTo>
                <a:lnTo>
                  <a:pt x="312798" y="25434"/>
                </a:lnTo>
                <a:lnTo>
                  <a:pt x="291418" y="4754"/>
                </a:lnTo>
                <a:lnTo>
                  <a:pt x="286644" y="20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4"/>
          <p:cNvSpPr/>
          <p:nvPr/>
        </p:nvSpPr>
        <p:spPr>
          <a:xfrm>
            <a:off x="4794899" y="4895414"/>
            <a:ext cx="6516079" cy="874800"/>
          </a:xfrm>
          <a:custGeom>
            <a:avLst/>
            <a:gdLst/>
            <a:ahLst/>
            <a:cxnLst/>
            <a:rect l="l" t="t" r="r" b="b"/>
            <a:pathLst>
              <a:path w="6516079" h="874800" extrusionOk="0">
                <a:moveTo>
                  <a:pt x="563109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0" y="874800"/>
                </a:lnTo>
                <a:lnTo>
                  <a:pt x="0" y="539778"/>
                </a:lnTo>
                <a:lnTo>
                  <a:pt x="47330" y="545672"/>
                </a:lnTo>
                <a:lnTo>
                  <a:pt x="124830" y="553944"/>
                </a:lnTo>
                <a:lnTo>
                  <a:pt x="203667" y="556701"/>
                </a:lnTo>
                <a:lnTo>
                  <a:pt x="278495" y="551187"/>
                </a:lnTo>
                <a:lnTo>
                  <a:pt x="349315" y="538778"/>
                </a:lnTo>
                <a:lnTo>
                  <a:pt x="388065" y="529127"/>
                </a:lnTo>
                <a:lnTo>
                  <a:pt x="426815" y="511205"/>
                </a:lnTo>
                <a:lnTo>
                  <a:pt x="465566" y="490524"/>
                </a:lnTo>
                <a:lnTo>
                  <a:pt x="498971" y="465708"/>
                </a:lnTo>
                <a:lnTo>
                  <a:pt x="533713" y="435377"/>
                </a:lnTo>
                <a:lnTo>
                  <a:pt x="560437" y="403667"/>
                </a:lnTo>
                <a:lnTo>
                  <a:pt x="579144" y="363685"/>
                </a:lnTo>
                <a:lnTo>
                  <a:pt x="593842" y="318188"/>
                </a:lnTo>
                <a:lnTo>
                  <a:pt x="599187" y="268555"/>
                </a:lnTo>
                <a:lnTo>
                  <a:pt x="593842" y="213407"/>
                </a:lnTo>
                <a:lnTo>
                  <a:pt x="587161" y="174804"/>
                </a:lnTo>
                <a:lnTo>
                  <a:pt x="577808" y="132065"/>
                </a:lnTo>
                <a:lnTo>
                  <a:pt x="567118" y="87946"/>
                </a:lnTo>
                <a:lnTo>
                  <a:pt x="563109" y="45207"/>
                </a:lnTo>
                <a:lnTo>
                  <a:pt x="563109" y="2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34"/>
          <p:cNvGrpSpPr/>
          <p:nvPr/>
        </p:nvGrpSpPr>
        <p:grpSpPr>
          <a:xfrm>
            <a:off x="937764" y="1826004"/>
            <a:ext cx="4193197" cy="4732973"/>
            <a:chOff x="2139373" y="1568826"/>
            <a:chExt cx="4193197" cy="4732973"/>
          </a:xfrm>
        </p:grpSpPr>
        <p:sp>
          <p:nvSpPr>
            <p:cNvPr id="246" name="Google Shape;246;p34"/>
            <p:cNvSpPr/>
            <p:nvPr/>
          </p:nvSpPr>
          <p:spPr>
            <a:xfrm>
              <a:off x="2139373" y="1568826"/>
              <a:ext cx="4193197" cy="4732973"/>
            </a:xfrm>
            <a:custGeom>
              <a:avLst/>
              <a:gdLst/>
              <a:ahLst/>
              <a:cxnLst/>
              <a:rect l="l" t="t" r="r" b="b"/>
              <a:pathLst>
                <a:path w="4193197" h="4732973" extrusionOk="0">
                  <a:moveTo>
                    <a:pt x="2279716" y="2810605"/>
                  </a:moveTo>
                  <a:cubicBezTo>
                    <a:pt x="2279699" y="2813553"/>
                    <a:pt x="2293118" y="3074893"/>
                    <a:pt x="2357263" y="3138827"/>
                  </a:cubicBezTo>
                  <a:cubicBezTo>
                    <a:pt x="2421408" y="3202761"/>
                    <a:pt x="2602241" y="3253640"/>
                    <a:pt x="2817602" y="3293729"/>
                  </a:cubicBezTo>
                  <a:cubicBezTo>
                    <a:pt x="3120276" y="3327299"/>
                    <a:pt x="3353266" y="3509408"/>
                    <a:pt x="3694648" y="3319074"/>
                  </a:cubicBezTo>
                  <a:cubicBezTo>
                    <a:pt x="3836971" y="3193980"/>
                    <a:pt x="3740754" y="3068884"/>
                    <a:pt x="3739953" y="2864275"/>
                  </a:cubicBezTo>
                  <a:cubicBezTo>
                    <a:pt x="3775679" y="2764000"/>
                    <a:pt x="3886456" y="2820251"/>
                    <a:pt x="3894780" y="2718892"/>
                  </a:cubicBezTo>
                  <a:cubicBezTo>
                    <a:pt x="3894481" y="2664585"/>
                    <a:pt x="3872007" y="2666128"/>
                    <a:pt x="3849533" y="2632528"/>
                  </a:cubicBezTo>
                  <a:cubicBezTo>
                    <a:pt x="3878881" y="2600502"/>
                    <a:pt x="3931042" y="2591288"/>
                    <a:pt x="3937577" y="2536450"/>
                  </a:cubicBezTo>
                  <a:cubicBezTo>
                    <a:pt x="3940460" y="2477004"/>
                    <a:pt x="3869273" y="2411880"/>
                    <a:pt x="3870902" y="2327728"/>
                  </a:cubicBezTo>
                  <a:cubicBezTo>
                    <a:pt x="3906766" y="2247276"/>
                    <a:pt x="4161291" y="2258266"/>
                    <a:pt x="4193179" y="2118179"/>
                  </a:cubicBezTo>
                  <a:cubicBezTo>
                    <a:pt x="4196354" y="1985492"/>
                    <a:pt x="3794012" y="1785217"/>
                    <a:pt x="3777308" y="1501455"/>
                  </a:cubicBezTo>
                  <a:cubicBezTo>
                    <a:pt x="3788793" y="-20640"/>
                    <a:pt x="2469409" y="9939"/>
                    <a:pt x="2185723" y="398"/>
                  </a:cubicBezTo>
                  <a:cubicBezTo>
                    <a:pt x="1833552" y="-11446"/>
                    <a:pt x="986143" y="239133"/>
                    <a:pt x="734030" y="949751"/>
                  </a:cubicBezTo>
                  <a:cubicBezTo>
                    <a:pt x="415922" y="2117157"/>
                    <a:pt x="1089409" y="2189270"/>
                    <a:pt x="1201500" y="2874629"/>
                  </a:cubicBezTo>
                  <a:cubicBezTo>
                    <a:pt x="1152798" y="3891375"/>
                    <a:pt x="200250" y="4412473"/>
                    <a:pt x="0" y="4732973"/>
                  </a:cubicBezTo>
                </a:path>
              </a:pathLst>
            </a:custGeom>
            <a:noFill/>
            <a:ln w="381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4"/>
            <p:cNvSpPr/>
            <p:nvPr/>
          </p:nvSpPr>
          <p:spPr>
            <a:xfrm rot="10800000">
              <a:off x="4326391" y="4080639"/>
              <a:ext cx="198721" cy="334249"/>
            </a:xfrm>
            <a:custGeom>
              <a:avLst/>
              <a:gdLst/>
              <a:ahLst/>
              <a:cxnLst/>
              <a:rect l="l" t="t" r="r" b="b"/>
              <a:pathLst>
                <a:path w="198721" h="334249" extrusionOk="0">
                  <a:moveTo>
                    <a:pt x="198721" y="334249"/>
                  </a:moveTo>
                  <a:lnTo>
                    <a:pt x="0" y="334249"/>
                  </a:lnTo>
                  <a:lnTo>
                    <a:pt x="0" y="111716"/>
                  </a:lnTo>
                  <a:cubicBezTo>
                    <a:pt x="0" y="93424"/>
                    <a:pt x="14829" y="78595"/>
                    <a:pt x="33121" y="78595"/>
                  </a:cubicBezTo>
                  <a:lnTo>
                    <a:pt x="45876" y="78595"/>
                  </a:lnTo>
                  <a:lnTo>
                    <a:pt x="45876" y="17828"/>
                  </a:lnTo>
                  <a:cubicBezTo>
                    <a:pt x="45876" y="7982"/>
                    <a:pt x="53858" y="0"/>
                    <a:pt x="63704" y="0"/>
                  </a:cubicBezTo>
                  <a:lnTo>
                    <a:pt x="135016" y="0"/>
                  </a:lnTo>
                  <a:cubicBezTo>
                    <a:pt x="144862" y="0"/>
                    <a:pt x="152844" y="7982"/>
                    <a:pt x="152844" y="17828"/>
                  </a:cubicBezTo>
                  <a:lnTo>
                    <a:pt x="152844" y="78595"/>
                  </a:lnTo>
                  <a:lnTo>
                    <a:pt x="165600" y="78595"/>
                  </a:lnTo>
                  <a:cubicBezTo>
                    <a:pt x="183892" y="78595"/>
                    <a:pt x="198721" y="93424"/>
                    <a:pt x="198721" y="1117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p34"/>
          <p:cNvGrpSpPr/>
          <p:nvPr/>
        </p:nvGrpSpPr>
        <p:grpSpPr>
          <a:xfrm>
            <a:off x="2571730" y="2390033"/>
            <a:ext cx="1274175" cy="2088232"/>
            <a:chOff x="3773339" y="2132856"/>
            <a:chExt cx="1274175" cy="2088232"/>
          </a:xfrm>
        </p:grpSpPr>
        <p:pic>
          <p:nvPicPr>
            <p:cNvPr id="249" name="Google Shape;249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73339" y="2132856"/>
              <a:ext cx="1274175" cy="208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34"/>
            <p:cNvSpPr/>
            <p:nvPr/>
          </p:nvSpPr>
          <p:spPr>
            <a:xfrm>
              <a:off x="4008346" y="2446798"/>
              <a:ext cx="831717" cy="122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330200" dist="12700" sx="102000" sy="102000" algn="ctr" rotWithShape="0">
                <a:schemeClr val="lt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" name="Google Shape;251;p34"/>
          <p:cNvSpPr/>
          <p:nvPr/>
        </p:nvSpPr>
        <p:spPr>
          <a:xfrm>
            <a:off x="2926978" y="2956652"/>
            <a:ext cx="592928" cy="718651"/>
          </a:xfrm>
          <a:custGeom>
            <a:avLst/>
            <a:gdLst/>
            <a:ahLst/>
            <a:cxnLst/>
            <a:rect l="l" t="t" r="r" b="b"/>
            <a:pathLst>
              <a:path w="3254409" h="3944462" extrusionOk="0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" name="Google Shape;252;p34"/>
          <p:cNvGrpSpPr/>
          <p:nvPr/>
        </p:nvGrpSpPr>
        <p:grpSpPr>
          <a:xfrm>
            <a:off x="5566872" y="1892529"/>
            <a:ext cx="5744110" cy="868009"/>
            <a:chOff x="-475010" y="1026992"/>
            <a:chExt cx="4241700" cy="868009"/>
          </a:xfrm>
        </p:grpSpPr>
        <p:sp>
          <p:nvSpPr>
            <p:cNvPr id="253" name="Google Shape;253;p34"/>
            <p:cNvSpPr txBox="1"/>
            <p:nvPr/>
          </p:nvSpPr>
          <p:spPr>
            <a:xfrm>
              <a:off x="-475010" y="1026992"/>
              <a:ext cx="4241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</a:rPr>
                <a:t>User Analysis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4"/>
            <p:cNvSpPr txBox="1"/>
            <p:nvPr/>
          </p:nvSpPr>
          <p:spPr>
            <a:xfrm>
              <a:off x="-467365" y="1248501"/>
              <a:ext cx="4226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The User analysis was done by our group members to know what are the requirements/features the user expect from us. So that we could deliver a high end product. </a:t>
              </a: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>
            <a:off x="5999459" y="2895656"/>
            <a:ext cx="5184905" cy="868084"/>
            <a:chOff x="-474547" y="1026942"/>
            <a:chExt cx="3589163" cy="868084"/>
          </a:xfrm>
        </p:grpSpPr>
        <p:sp>
          <p:nvSpPr>
            <p:cNvPr id="256" name="Google Shape;256;p34"/>
            <p:cNvSpPr txBox="1"/>
            <p:nvPr/>
          </p:nvSpPr>
          <p:spPr>
            <a:xfrm>
              <a:off x="-474547" y="1026942"/>
              <a:ext cx="3585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3F3F3F"/>
                  </a:solidFill>
                </a:rPr>
                <a:t>GUI</a:t>
              </a:r>
              <a:endParaRPr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4"/>
            <p:cNvSpPr txBox="1"/>
            <p:nvPr/>
          </p:nvSpPr>
          <p:spPr>
            <a:xfrm>
              <a:off x="-457183" y="1248526"/>
              <a:ext cx="3571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The application must be very interactive, responsive as only then user would be attracted to use the application. Without this the application would serve no purpose.</a:t>
              </a:r>
              <a:endParaRPr/>
            </a:p>
          </p:txBody>
        </p:sp>
      </p:grpSp>
      <p:grpSp>
        <p:nvGrpSpPr>
          <p:cNvPr id="258" name="Google Shape;258;p34"/>
          <p:cNvGrpSpPr/>
          <p:nvPr/>
        </p:nvGrpSpPr>
        <p:grpSpPr>
          <a:xfrm>
            <a:off x="6269973" y="3898630"/>
            <a:ext cx="4960153" cy="868370"/>
            <a:chOff x="-490447" y="1026742"/>
            <a:chExt cx="4530469" cy="868370"/>
          </a:xfrm>
        </p:grpSpPr>
        <p:sp>
          <p:nvSpPr>
            <p:cNvPr id="259" name="Google Shape;259;p34"/>
            <p:cNvSpPr txBox="1"/>
            <p:nvPr/>
          </p:nvSpPr>
          <p:spPr>
            <a:xfrm>
              <a:off x="-490447" y="1026742"/>
              <a:ext cx="4241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</a:rPr>
                <a:t>Processing Speed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4"/>
            <p:cNvSpPr txBox="1"/>
            <p:nvPr/>
          </p:nvSpPr>
          <p:spPr>
            <a:xfrm>
              <a:off x="-483077" y="1248612"/>
              <a:ext cx="4523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The application must be fast only then it would serve the for which user is using the application else he has to wait too long which will become very annoying.</a:t>
              </a:r>
              <a:endParaRPr/>
            </a:p>
          </p:txBody>
        </p:sp>
      </p:grpSp>
      <p:grpSp>
        <p:nvGrpSpPr>
          <p:cNvPr id="261" name="Google Shape;261;p34"/>
          <p:cNvGrpSpPr/>
          <p:nvPr/>
        </p:nvGrpSpPr>
        <p:grpSpPr>
          <a:xfrm>
            <a:off x="5782818" y="5004601"/>
            <a:ext cx="4644010" cy="671859"/>
            <a:chOff x="-475010" y="1129567"/>
            <a:chExt cx="4241713" cy="671859"/>
          </a:xfrm>
        </p:grpSpPr>
        <p:sp>
          <p:nvSpPr>
            <p:cNvPr id="262" name="Google Shape;262;p34"/>
            <p:cNvSpPr txBox="1"/>
            <p:nvPr/>
          </p:nvSpPr>
          <p:spPr>
            <a:xfrm>
              <a:off x="-475010" y="1129567"/>
              <a:ext cx="42417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3F3F3F"/>
                  </a:solidFill>
                </a:rPr>
                <a:t>Division</a:t>
              </a:r>
              <a:endParaRPr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4"/>
            <p:cNvSpPr txBox="1"/>
            <p:nvPr/>
          </p:nvSpPr>
          <p:spPr>
            <a:xfrm>
              <a:off x="-460977" y="1339726"/>
              <a:ext cx="4226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The above three tasks were completed by the involvement of all the members by gathering on a meet and helping each other out.</a:t>
              </a:r>
              <a:endParaRPr/>
            </a:p>
          </p:txBody>
        </p:sp>
      </p:grpSp>
      <p:sp>
        <p:nvSpPr>
          <p:cNvPr id="26" name="Google Shape;146;p29">
            <a:extLst>
              <a:ext uri="{FF2B5EF4-FFF2-40B4-BE49-F238E27FC236}">
                <a16:creationId xmlns:a16="http://schemas.microsoft.com/office/drawing/2014/main" id="{45331F68-7637-4409-8665-70B62B28304E}"/>
              </a:ext>
            </a:extLst>
          </p:cNvPr>
          <p:cNvSpPr/>
          <p:nvPr/>
        </p:nvSpPr>
        <p:spPr>
          <a:xfrm>
            <a:off x="113255" y="82087"/>
            <a:ext cx="404715" cy="55998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47;p29">
            <a:extLst>
              <a:ext uri="{FF2B5EF4-FFF2-40B4-BE49-F238E27FC236}">
                <a16:creationId xmlns:a16="http://schemas.microsoft.com/office/drawing/2014/main" id="{86DB3837-5248-4EF0-85DB-AEEE1D9821CD}"/>
              </a:ext>
            </a:extLst>
          </p:cNvPr>
          <p:cNvSpPr txBox="1"/>
          <p:nvPr/>
        </p:nvSpPr>
        <p:spPr>
          <a:xfrm>
            <a:off x="139916" y="131247"/>
            <a:ext cx="351393" cy="461665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4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14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14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14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Contents Slide Master">
  <a:themeElements>
    <a:clrScheme name="ALLPPT-COLOR-14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737</Words>
  <Application>Microsoft Office PowerPoint</Application>
  <PresentationFormat>Widescreen</PresentationFormat>
  <Paragraphs>141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Cover and End Slide Master</vt:lpstr>
      <vt:lpstr>Contents Slide Master</vt:lpstr>
      <vt:lpstr>Section Break Slide Master</vt:lpstr>
      <vt:lpstr>Simple Light</vt:lpstr>
      <vt:lpstr>1_Contents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ATUL SINGH</dc:creator>
  <cp:lastModifiedBy>Atul Singh</cp:lastModifiedBy>
  <cp:revision>14</cp:revision>
  <dcterms:modified xsi:type="dcterms:W3CDTF">2021-04-06T08:19:55Z</dcterms:modified>
</cp:coreProperties>
</file>